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6858000" cx="9144000"/>
  <p:notesSz cx="6858000" cy="9144000"/>
  <p:embeddedFontLst>
    <p:embeddedFont>
      <p:font typeface="Gill Sans"/>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888EE91-B301-49C8-92E4-8554F8C05E8F}">
  <a:tblStyle styleId="{A888EE91-B301-49C8-92E4-8554F8C05E8F}" styleName="Table_0">
    <a:wholeTbl>
      <a:tcTxStyle b="off" i="off">
        <a:font>
          <a:latin typeface="Gill Sans MT"/>
          <a:ea typeface="Gill Sans MT"/>
          <a:cs typeface="Gill Sans MT"/>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a:tcStyle>
        <a:fill>
          <a:solidFill>
            <a:srgbClr val="E6E6E6"/>
          </a:solidFill>
        </a:fill>
      </a:tcStyle>
    </a:band1H>
    <a:band2H>
      <a:tcTxStyle/>
    </a:band2H>
    <a:band1V>
      <a:tcTxStyle/>
      <a:tcStyle>
        <a:fill>
          <a:solidFill>
            <a:srgbClr val="E6E6E6"/>
          </a:solidFill>
        </a:fill>
      </a:tcStyle>
    </a:band1V>
    <a:band2V>
      <a:tcTxStyle/>
    </a:band2V>
    <a:lastCol>
      <a:tcTxStyle b="on" i="off"/>
    </a:lastCol>
    <a:firstCol>
      <a:tcTxStyle b="on" i="off"/>
    </a:firstCol>
    <a:lastRow>
      <a:tcTxStyle b="on" i="off"/>
      <a:tcStyle>
        <a:tcBdr>
          <a:top>
            <a:ln cap="flat" cmpd="sng" w="50800">
              <a:solidFill>
                <a:schemeClr val="dk1"/>
              </a:solidFill>
              <a:prstDash val="solid"/>
              <a:round/>
              <a:headEnd len="sm" w="sm" type="none"/>
              <a:tailEnd len="sm" w="sm" type="none"/>
            </a:ln>
          </a:top>
        </a:tcBdr>
        <a:fill>
          <a:solidFill>
            <a:schemeClr val="lt1"/>
          </a:solidFill>
        </a:fill>
      </a:tcStyle>
    </a:lastRow>
    <a:seCell>
      <a:tcTxStyle/>
    </a:seCell>
    <a:swCell>
      <a:tcTxStyle/>
    </a:swCell>
    <a:firstRow>
      <a:tcTxStyle b="on" i="off">
        <a:font>
          <a:latin typeface="Gill Sans MT"/>
          <a:ea typeface="Gill Sans MT"/>
          <a:cs typeface="Gill Sans MT"/>
        </a:font>
        <a:schemeClr val="lt1"/>
      </a:tcTxStyle>
      <a:tcStyle>
        <a:fill>
          <a:solidFill>
            <a:schemeClr val="dk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GillSans-regular.fntdata"/><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GillSans-bold.fntdata"/><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102240" y="2386744"/>
            <a:ext cx="693952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500"/>
              <a:buFont typeface="Gill Sans"/>
              <a:buNone/>
              <a:defRPr sz="35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2021396" y="4352544"/>
            <a:ext cx="5101209" cy="1239894"/>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1900"/>
              <a:buNone/>
              <a:defRPr sz="1900">
                <a:solidFill>
                  <a:srgbClr val="FEFEFE"/>
                </a:solidFill>
              </a:defRPr>
            </a:lvl1pPr>
            <a:lvl2pPr lvl="1" algn="ctr">
              <a:lnSpc>
                <a:spcPct val="100000"/>
              </a:lnSpc>
              <a:spcBef>
                <a:spcPts val="1000"/>
              </a:spcBef>
              <a:spcAft>
                <a:spcPts val="0"/>
              </a:spcAft>
              <a:buSzPts val="1900"/>
              <a:buNone/>
              <a:defRPr sz="19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14" name="Google Shape;14;p2"/>
          <p:cNvSpPr txBox="1"/>
          <p:nvPr>
            <p:ph idx="10" type="dt"/>
          </p:nvPr>
        </p:nvSpPr>
        <p:spPr>
          <a:xfrm>
            <a:off x="5978943" y="6238816"/>
            <a:ext cx="2065310"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1102239" y="6236208"/>
            <a:ext cx="4556664"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p:nvPr>
            <p:ph idx="12" type="sldNum"/>
          </p:nvPr>
        </p:nvSpPr>
        <p:spPr>
          <a:xfrm>
            <a:off x="824011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4" name="Shape 74"/>
        <p:cNvGrpSpPr/>
        <p:nvPr/>
      </p:nvGrpSpPr>
      <p:grpSpPr>
        <a:xfrm>
          <a:off x="0" y="0"/>
          <a:ext cx="0" cy="0"/>
          <a:chOff x="0" y="0"/>
          <a:chExt cx="0" cy="0"/>
        </a:xfrm>
      </p:grpSpPr>
      <p:sp>
        <p:nvSpPr>
          <p:cNvPr id="75" name="Google Shape;75;p12"/>
          <p:cNvSpPr/>
          <p:nvPr/>
        </p:nvSpPr>
        <p:spPr>
          <a:xfrm>
            <a:off x="1" y="0"/>
            <a:ext cx="4571999"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2"/>
          <p:cNvSpPr txBox="1"/>
          <p:nvPr>
            <p:ph type="title"/>
          </p:nvPr>
        </p:nvSpPr>
        <p:spPr>
          <a:xfrm>
            <a:off x="640080" y="2243828"/>
            <a:ext cx="3291840" cy="1143000"/>
          </a:xfrm>
          <a:prstGeom prst="rect">
            <a:avLst/>
          </a:prstGeom>
          <a:solidFill>
            <a:srgbClr val="FFFFFF"/>
          </a:solidFill>
          <a:ln cap="flat" cmpd="sng" w="9525">
            <a:solidFill>
              <a:srgbClr val="262626"/>
            </a:solidFill>
            <a:prstDash val="solid"/>
            <a:round/>
            <a:headEnd len="sm" w="sm" type="none"/>
            <a:tailEnd len="sm" w="sm" type="none"/>
          </a:ln>
        </p:spPr>
        <p:txBody>
          <a:bodyPr anchorCtr="1" anchor="ctr" bIns="182875" lIns="182875" spcFirstLastPara="1" rIns="182875" wrap="square" tIns="182875">
            <a:noAutofit/>
          </a:bodyPr>
          <a:lstStyle>
            <a:lvl1pPr lvl="0" algn="ctr">
              <a:lnSpc>
                <a:spcPct val="90000"/>
              </a:lnSpc>
              <a:spcBef>
                <a:spcPts val="0"/>
              </a:spcBef>
              <a:spcAft>
                <a:spcPts val="0"/>
              </a:spcAft>
              <a:buClr>
                <a:srgbClr val="262626"/>
              </a:buClr>
              <a:buSzPts val="2100"/>
              <a:buFont typeface="Gill Sans"/>
              <a:buNone/>
              <a:defRPr sz="21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2"/>
          <p:cNvSpPr/>
          <p:nvPr>
            <p:ph idx="2" type="pic"/>
          </p:nvPr>
        </p:nvSpPr>
        <p:spPr>
          <a:xfrm>
            <a:off x="4572000" y="-42172"/>
            <a:ext cx="4576573" cy="6858000"/>
          </a:xfrm>
          <a:prstGeom prst="rect">
            <a:avLst/>
          </a:prstGeom>
          <a:solidFill>
            <a:srgbClr val="BFBFBF"/>
          </a:solidFill>
          <a:ln>
            <a:noFill/>
          </a:ln>
        </p:spPr>
      </p:sp>
      <p:sp>
        <p:nvSpPr>
          <p:cNvPr id="78" name="Google Shape;78;p12"/>
          <p:cNvSpPr txBox="1"/>
          <p:nvPr>
            <p:ph idx="1" type="body"/>
          </p:nvPr>
        </p:nvSpPr>
        <p:spPr>
          <a:xfrm>
            <a:off x="862965" y="3549919"/>
            <a:ext cx="2846070" cy="2194037"/>
          </a:xfrm>
          <a:prstGeom prst="rect">
            <a:avLst/>
          </a:prstGeom>
          <a:noFill/>
          <a:ln>
            <a:noFill/>
          </a:ln>
        </p:spPr>
        <p:txBody>
          <a:bodyPr anchorCtr="1" anchor="t" bIns="45700" lIns="91425" spcFirstLastPara="1" rIns="91425" wrap="square" tIns="45700">
            <a:normAutofit/>
          </a:bodyPr>
          <a:lstStyle>
            <a:lvl1pPr indent="-228600" lvl="0" marL="457200" algn="ctr">
              <a:lnSpc>
                <a:spcPct val="100000"/>
              </a:lnSpc>
              <a:spcBef>
                <a:spcPts val="1000"/>
              </a:spcBef>
              <a:spcAft>
                <a:spcPts val="0"/>
              </a:spcAft>
              <a:buSzPts val="1500"/>
              <a:buNone/>
              <a:defRPr sz="1500">
                <a:solidFill>
                  <a:srgbClr val="FFFFFF"/>
                </a:solidFill>
              </a:defRPr>
            </a:lvl1pPr>
            <a:lvl2pPr indent="-228600" lvl="1" marL="914400" algn="l">
              <a:lnSpc>
                <a:spcPct val="100000"/>
              </a:lnSpc>
              <a:spcBef>
                <a:spcPts val="1000"/>
              </a:spcBef>
              <a:spcAft>
                <a:spcPts val="0"/>
              </a:spcAft>
              <a:buSzPts val="1400"/>
              <a:buNone/>
              <a:defRPr sz="1400"/>
            </a:lvl2pPr>
            <a:lvl3pPr indent="-228600" lvl="2" marL="1371600" algn="l">
              <a:lnSpc>
                <a:spcPct val="100000"/>
              </a:lnSpc>
              <a:spcBef>
                <a:spcPts val="1000"/>
              </a:spcBef>
              <a:spcAft>
                <a:spcPts val="0"/>
              </a:spcAft>
              <a:buSzPts val="1200"/>
              <a:buNone/>
              <a:defRPr sz="1200"/>
            </a:lvl3pPr>
            <a:lvl4pPr indent="-228600" lvl="3" marL="1828800" algn="l">
              <a:lnSpc>
                <a:spcPct val="100000"/>
              </a:lnSpc>
              <a:spcBef>
                <a:spcPts val="1000"/>
              </a:spcBef>
              <a:spcAft>
                <a:spcPts val="0"/>
              </a:spcAft>
              <a:buSzPts val="1000"/>
              <a:buNone/>
              <a:defRPr sz="1000"/>
            </a:lvl4pPr>
            <a:lvl5pPr indent="-228600" lvl="4" marL="2286000" algn="l">
              <a:lnSpc>
                <a:spcPct val="100000"/>
              </a:lnSpc>
              <a:spcBef>
                <a:spcPts val="1000"/>
              </a:spcBef>
              <a:spcAft>
                <a:spcPts val="0"/>
              </a:spcAft>
              <a:buSzPts val="1000"/>
              <a:buNone/>
              <a:defRPr sz="1000"/>
            </a:lvl5pPr>
            <a:lvl6pPr indent="-228600" lvl="5" marL="2743200" algn="l">
              <a:lnSpc>
                <a:spcPct val="100000"/>
              </a:lnSpc>
              <a:spcBef>
                <a:spcPts val="1000"/>
              </a:spcBef>
              <a:spcAft>
                <a:spcPts val="0"/>
              </a:spcAft>
              <a:buSzPts val="1000"/>
              <a:buNone/>
              <a:defRPr sz="1000"/>
            </a:lvl6pPr>
            <a:lvl7pPr indent="-228600" lvl="6" marL="3200400" algn="l">
              <a:lnSpc>
                <a:spcPct val="100000"/>
              </a:lnSpc>
              <a:spcBef>
                <a:spcPts val="1000"/>
              </a:spcBef>
              <a:spcAft>
                <a:spcPts val="0"/>
              </a:spcAft>
              <a:buSzPts val="1000"/>
              <a:buNone/>
              <a:defRPr sz="1000"/>
            </a:lvl7pPr>
            <a:lvl8pPr indent="-228600" lvl="7" marL="3657600" algn="l">
              <a:lnSpc>
                <a:spcPct val="100000"/>
              </a:lnSpc>
              <a:spcBef>
                <a:spcPts val="1000"/>
              </a:spcBef>
              <a:spcAft>
                <a:spcPts val="0"/>
              </a:spcAft>
              <a:buSzPts val="1000"/>
              <a:buNone/>
              <a:defRPr sz="1000"/>
            </a:lvl8pPr>
            <a:lvl9pPr indent="-228600" lvl="8" marL="4114800" algn="l">
              <a:lnSpc>
                <a:spcPct val="100000"/>
              </a:lnSpc>
              <a:spcBef>
                <a:spcPts val="1000"/>
              </a:spcBef>
              <a:spcAft>
                <a:spcPts val="0"/>
              </a:spcAft>
              <a:buSzPts val="1000"/>
              <a:buNone/>
              <a:defRPr sz="1000"/>
            </a:lvl9pPr>
          </a:lstStyle>
          <a:p/>
        </p:txBody>
      </p:sp>
      <p:sp>
        <p:nvSpPr>
          <p:cNvPr id="79" name="Google Shape;79;p12"/>
          <p:cNvSpPr txBox="1"/>
          <p:nvPr>
            <p:ph idx="10" type="dt"/>
          </p:nvPr>
        </p:nvSpPr>
        <p:spPr>
          <a:xfrm>
            <a:off x="5978943" y="6238816"/>
            <a:ext cx="2065310"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1" type="ftr"/>
          </p:nvPr>
        </p:nvSpPr>
        <p:spPr>
          <a:xfrm>
            <a:off x="640080" y="6236208"/>
            <a:ext cx="3803904" cy="32004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
          <p:cNvSpPr/>
          <p:nvPr>
            <p:ph idx="12" type="sldNum"/>
          </p:nvPr>
        </p:nvSpPr>
        <p:spPr>
          <a:xfrm>
            <a:off x="824011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showMasterSp="0" type="vertTx">
  <p:cSld name="VERTICAL_TEXT">
    <p:spTree>
      <p:nvGrpSpPr>
        <p:cNvPr id="82" name="Shape 82"/>
        <p:cNvGrpSpPr/>
        <p:nvPr/>
      </p:nvGrpSpPr>
      <p:grpSpPr>
        <a:xfrm>
          <a:off x="0" y="0"/>
          <a:ext cx="0" cy="0"/>
          <a:chOff x="0" y="0"/>
          <a:chExt cx="0" cy="0"/>
        </a:xfrm>
      </p:grpSpPr>
      <p:sp>
        <p:nvSpPr>
          <p:cNvPr id="83" name="Google Shape;83;p13"/>
          <p:cNvSpPr txBox="1"/>
          <p:nvPr>
            <p:ph type="title"/>
          </p:nvPr>
        </p:nvSpPr>
        <p:spPr>
          <a:xfrm>
            <a:off x="1606045" y="964692"/>
            <a:ext cx="5937755"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3"/>
          <p:cNvSpPr txBox="1"/>
          <p:nvPr>
            <p:ph idx="1" type="body"/>
          </p:nvPr>
        </p:nvSpPr>
        <p:spPr>
          <a:xfrm rot="5400000">
            <a:off x="3023931" y="1220159"/>
            <a:ext cx="3101983" cy="5937755"/>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85" name="Google Shape;85;p13"/>
          <p:cNvSpPr txBox="1"/>
          <p:nvPr>
            <p:ph idx="10" type="dt"/>
          </p:nvPr>
        </p:nvSpPr>
        <p:spPr>
          <a:xfrm>
            <a:off x="5978943" y="6238816"/>
            <a:ext cx="2065310"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3"/>
          <p:cNvSpPr txBox="1"/>
          <p:nvPr>
            <p:ph idx="11" type="ftr"/>
          </p:nvPr>
        </p:nvSpPr>
        <p:spPr>
          <a:xfrm>
            <a:off x="1102239" y="6236208"/>
            <a:ext cx="4556664"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3"/>
          <p:cNvSpPr/>
          <p:nvPr>
            <p:ph idx="12" type="sldNum"/>
          </p:nvPr>
        </p:nvSpPr>
        <p:spPr>
          <a:xfrm>
            <a:off x="824011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88" name="Shape 88"/>
        <p:cNvGrpSpPr/>
        <p:nvPr/>
      </p:nvGrpSpPr>
      <p:grpSpPr>
        <a:xfrm>
          <a:off x="0" y="0"/>
          <a:ext cx="0" cy="0"/>
          <a:chOff x="0" y="0"/>
          <a:chExt cx="0" cy="0"/>
        </a:xfrm>
      </p:grpSpPr>
      <p:sp>
        <p:nvSpPr>
          <p:cNvPr id="89" name="Google Shape;89;p14"/>
          <p:cNvSpPr txBox="1"/>
          <p:nvPr>
            <p:ph type="title"/>
          </p:nvPr>
        </p:nvSpPr>
        <p:spPr>
          <a:xfrm rot="5400000">
            <a:off x="4525077" y="2902017"/>
            <a:ext cx="4983480" cy="1053966"/>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4"/>
          <p:cNvSpPr txBox="1"/>
          <p:nvPr>
            <p:ph idx="1" type="body"/>
          </p:nvPr>
        </p:nvSpPr>
        <p:spPr>
          <a:xfrm rot="5400000">
            <a:off x="1472393" y="1070913"/>
            <a:ext cx="4983480" cy="4716174"/>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91" name="Google Shape;91;p14"/>
          <p:cNvSpPr txBox="1"/>
          <p:nvPr>
            <p:ph idx="10" type="dt"/>
          </p:nvPr>
        </p:nvSpPr>
        <p:spPr>
          <a:xfrm>
            <a:off x="5978943" y="6238816"/>
            <a:ext cx="2065310"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4"/>
          <p:cNvSpPr txBox="1"/>
          <p:nvPr>
            <p:ph idx="11" type="ftr"/>
          </p:nvPr>
        </p:nvSpPr>
        <p:spPr>
          <a:xfrm>
            <a:off x="1102239" y="6236208"/>
            <a:ext cx="4556664"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4"/>
          <p:cNvSpPr/>
          <p:nvPr>
            <p:ph idx="12" type="sldNum"/>
          </p:nvPr>
        </p:nvSpPr>
        <p:spPr>
          <a:xfrm>
            <a:off x="824011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23" name="Shape 23"/>
        <p:cNvGrpSpPr/>
        <p:nvPr/>
      </p:nvGrpSpPr>
      <p:grpSpPr>
        <a:xfrm>
          <a:off x="0" y="0"/>
          <a:ext cx="0" cy="0"/>
          <a:chOff x="0" y="0"/>
          <a:chExt cx="0" cy="0"/>
        </a:xfrm>
      </p:grpSpPr>
      <p:sp>
        <p:nvSpPr>
          <p:cNvPr id="24" name="Google Shape;24;p4"/>
          <p:cNvSpPr txBox="1"/>
          <p:nvPr>
            <p:ph type="title"/>
          </p:nvPr>
        </p:nvSpPr>
        <p:spPr>
          <a:xfrm>
            <a:off x="1606045" y="964692"/>
            <a:ext cx="5937755"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1606045" y="2638045"/>
            <a:ext cx="5937755" cy="310198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26" name="Google Shape;26;p4"/>
          <p:cNvSpPr txBox="1"/>
          <p:nvPr>
            <p:ph idx="10" type="dt"/>
          </p:nvPr>
        </p:nvSpPr>
        <p:spPr>
          <a:xfrm>
            <a:off x="5978943" y="6238816"/>
            <a:ext cx="2065310"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1102239" y="6236208"/>
            <a:ext cx="4556664"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p:nvPr>
            <p:ph idx="12" type="sldNum"/>
          </p:nvPr>
        </p:nvSpPr>
        <p:spPr>
          <a:xfrm>
            <a:off x="824011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9" name="Shape 29"/>
        <p:cNvGrpSpPr/>
        <p:nvPr/>
      </p:nvGrpSpPr>
      <p:grpSpPr>
        <a:xfrm>
          <a:off x="0" y="0"/>
          <a:ext cx="0" cy="0"/>
          <a:chOff x="0" y="0"/>
          <a:chExt cx="0" cy="0"/>
        </a:xfrm>
      </p:grpSpPr>
      <p:sp>
        <p:nvSpPr>
          <p:cNvPr id="30" name="Google Shape;30;p5"/>
          <p:cNvSpPr txBox="1"/>
          <p:nvPr>
            <p:ph type="ctrTitle"/>
          </p:nvPr>
        </p:nvSpPr>
        <p:spPr>
          <a:xfrm>
            <a:off x="1102240" y="2386744"/>
            <a:ext cx="693952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500"/>
              <a:buFont typeface="Gill Sans"/>
              <a:buNone/>
              <a:defRPr sz="35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subTitle"/>
          </p:nvPr>
        </p:nvSpPr>
        <p:spPr>
          <a:xfrm>
            <a:off x="2021396" y="4352544"/>
            <a:ext cx="5101209" cy="1239894"/>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1900"/>
              <a:buNone/>
              <a:defRPr sz="1900">
                <a:solidFill>
                  <a:srgbClr val="FEFEFE"/>
                </a:solidFill>
              </a:defRPr>
            </a:lvl1pPr>
            <a:lvl2pPr lvl="1" algn="ctr">
              <a:lnSpc>
                <a:spcPct val="100000"/>
              </a:lnSpc>
              <a:spcBef>
                <a:spcPts val="1000"/>
              </a:spcBef>
              <a:spcAft>
                <a:spcPts val="0"/>
              </a:spcAft>
              <a:buSzPts val="1900"/>
              <a:buNone/>
              <a:defRPr sz="19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32" name="Google Shape;32;p5"/>
          <p:cNvSpPr txBox="1"/>
          <p:nvPr>
            <p:ph idx="10" type="dt"/>
          </p:nvPr>
        </p:nvSpPr>
        <p:spPr>
          <a:xfrm>
            <a:off x="5978943" y="6238816"/>
            <a:ext cx="2065310"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1" type="ftr"/>
          </p:nvPr>
        </p:nvSpPr>
        <p:spPr>
          <a:xfrm>
            <a:off x="1102239" y="6236208"/>
            <a:ext cx="4556664"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p:nvPr>
            <p:ph idx="12" type="sldNum"/>
          </p:nvPr>
        </p:nvSpPr>
        <p:spPr>
          <a:xfrm>
            <a:off x="824011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5" name="Shape 35"/>
        <p:cNvGrpSpPr/>
        <p:nvPr/>
      </p:nvGrpSpPr>
      <p:grpSpPr>
        <a:xfrm>
          <a:off x="0" y="0"/>
          <a:ext cx="0" cy="0"/>
          <a:chOff x="0" y="0"/>
          <a:chExt cx="0" cy="0"/>
        </a:xfrm>
      </p:grpSpPr>
      <p:sp>
        <p:nvSpPr>
          <p:cNvPr id="36" name="Google Shape;36;p6"/>
          <p:cNvSpPr txBox="1"/>
          <p:nvPr>
            <p:ph type="title"/>
          </p:nvPr>
        </p:nvSpPr>
        <p:spPr>
          <a:xfrm>
            <a:off x="1106424" y="2386744"/>
            <a:ext cx="6940296"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500"/>
              <a:buFont typeface="Gill Sans"/>
              <a:buNone/>
              <a:defRPr sz="35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
          <p:cNvSpPr txBox="1"/>
          <p:nvPr>
            <p:ph idx="1" type="body"/>
          </p:nvPr>
        </p:nvSpPr>
        <p:spPr>
          <a:xfrm>
            <a:off x="2021396" y="4352465"/>
            <a:ext cx="5101209" cy="1265082"/>
          </a:xfrm>
          <a:prstGeom prst="rect">
            <a:avLst/>
          </a:prstGeom>
          <a:noFill/>
          <a:ln>
            <a:noFill/>
          </a:ln>
        </p:spPr>
        <p:txBody>
          <a:bodyPr anchorCtr="1" anchor="t" bIns="45700" lIns="91425" spcFirstLastPara="1" rIns="91425" wrap="square" tIns="45700">
            <a:normAutofit/>
          </a:bodyPr>
          <a:lstStyle>
            <a:lvl1pPr indent="-228600" lvl="0" marL="457200" algn="l">
              <a:lnSpc>
                <a:spcPct val="100000"/>
              </a:lnSpc>
              <a:spcBef>
                <a:spcPts val="1000"/>
              </a:spcBef>
              <a:spcAft>
                <a:spcPts val="0"/>
              </a:spcAft>
              <a:buSzPts val="1900"/>
              <a:buNone/>
              <a:defRPr sz="1900">
                <a:solidFill>
                  <a:schemeClr val="lt1"/>
                </a:solidFill>
              </a:defRPr>
            </a:lvl1pPr>
            <a:lvl2pPr indent="-228600" lvl="1" marL="914400" algn="l">
              <a:lnSpc>
                <a:spcPct val="100000"/>
              </a:lnSpc>
              <a:spcBef>
                <a:spcPts val="1000"/>
              </a:spcBef>
              <a:spcAft>
                <a:spcPts val="0"/>
              </a:spcAft>
              <a:buSzPts val="1900"/>
              <a:buNone/>
              <a:defRPr sz="1900">
                <a:solidFill>
                  <a:schemeClr val="lt1"/>
                </a:solidFill>
              </a:defRPr>
            </a:lvl2pPr>
            <a:lvl3pPr indent="-228600" lvl="2" marL="1371600" algn="l">
              <a:lnSpc>
                <a:spcPct val="100000"/>
              </a:lnSpc>
              <a:spcBef>
                <a:spcPts val="1000"/>
              </a:spcBef>
              <a:spcAft>
                <a:spcPts val="0"/>
              </a:spcAft>
              <a:buSzPts val="1800"/>
              <a:buNone/>
              <a:defRPr sz="1800">
                <a:solidFill>
                  <a:schemeClr val="lt1"/>
                </a:solidFill>
              </a:defRPr>
            </a:lvl3pPr>
            <a:lvl4pPr indent="-228600" lvl="3" marL="1828800" algn="l">
              <a:lnSpc>
                <a:spcPct val="100000"/>
              </a:lnSpc>
              <a:spcBef>
                <a:spcPts val="1000"/>
              </a:spcBef>
              <a:spcAft>
                <a:spcPts val="0"/>
              </a:spcAft>
              <a:buSzPts val="1600"/>
              <a:buNone/>
              <a:defRPr sz="1600">
                <a:solidFill>
                  <a:schemeClr val="lt1"/>
                </a:solidFill>
              </a:defRPr>
            </a:lvl4pPr>
            <a:lvl5pPr indent="-228600" lvl="4" marL="2286000" algn="l">
              <a:lnSpc>
                <a:spcPct val="100000"/>
              </a:lnSpc>
              <a:spcBef>
                <a:spcPts val="1000"/>
              </a:spcBef>
              <a:spcAft>
                <a:spcPts val="0"/>
              </a:spcAft>
              <a:buSzPts val="1600"/>
              <a:buNone/>
              <a:defRPr sz="1600">
                <a:solidFill>
                  <a:schemeClr val="lt1"/>
                </a:solidFill>
              </a:defRPr>
            </a:lvl5pPr>
            <a:lvl6pPr indent="-228600" lvl="5" marL="2743200" algn="l">
              <a:lnSpc>
                <a:spcPct val="100000"/>
              </a:lnSpc>
              <a:spcBef>
                <a:spcPts val="1000"/>
              </a:spcBef>
              <a:spcAft>
                <a:spcPts val="0"/>
              </a:spcAft>
              <a:buSzPts val="1600"/>
              <a:buNone/>
              <a:defRPr sz="1600">
                <a:solidFill>
                  <a:schemeClr val="lt1"/>
                </a:solidFill>
              </a:defRPr>
            </a:lvl6pPr>
            <a:lvl7pPr indent="-228600" lvl="6" marL="3200400" algn="l">
              <a:lnSpc>
                <a:spcPct val="100000"/>
              </a:lnSpc>
              <a:spcBef>
                <a:spcPts val="1000"/>
              </a:spcBef>
              <a:spcAft>
                <a:spcPts val="0"/>
              </a:spcAft>
              <a:buSzPts val="1600"/>
              <a:buNone/>
              <a:defRPr sz="1600">
                <a:solidFill>
                  <a:schemeClr val="lt1"/>
                </a:solidFill>
              </a:defRPr>
            </a:lvl7pPr>
            <a:lvl8pPr indent="-228600" lvl="7" marL="3657600" algn="l">
              <a:lnSpc>
                <a:spcPct val="100000"/>
              </a:lnSpc>
              <a:spcBef>
                <a:spcPts val="1000"/>
              </a:spcBef>
              <a:spcAft>
                <a:spcPts val="0"/>
              </a:spcAft>
              <a:buSzPts val="1600"/>
              <a:buNone/>
              <a:defRPr sz="1600">
                <a:solidFill>
                  <a:schemeClr val="lt1"/>
                </a:solidFill>
              </a:defRPr>
            </a:lvl8pPr>
            <a:lvl9pPr indent="-228600" lvl="8" marL="4114800" algn="l">
              <a:lnSpc>
                <a:spcPct val="100000"/>
              </a:lnSpc>
              <a:spcBef>
                <a:spcPts val="1000"/>
              </a:spcBef>
              <a:spcAft>
                <a:spcPts val="0"/>
              </a:spcAft>
              <a:buSzPts val="1600"/>
              <a:buNone/>
              <a:defRPr sz="1600">
                <a:solidFill>
                  <a:schemeClr val="lt1"/>
                </a:solidFill>
              </a:defRPr>
            </a:lvl9pPr>
          </a:lstStyle>
          <a:p/>
        </p:txBody>
      </p:sp>
      <p:sp>
        <p:nvSpPr>
          <p:cNvPr id="38" name="Google Shape;38;p6"/>
          <p:cNvSpPr txBox="1"/>
          <p:nvPr>
            <p:ph idx="10" type="dt"/>
          </p:nvPr>
        </p:nvSpPr>
        <p:spPr>
          <a:xfrm>
            <a:off x="5978943" y="6238816"/>
            <a:ext cx="2065310"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1" type="ftr"/>
          </p:nvPr>
        </p:nvSpPr>
        <p:spPr>
          <a:xfrm>
            <a:off x="1102239" y="6236208"/>
            <a:ext cx="4556664"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p:nvPr>
            <p:ph idx="12" type="sldNum"/>
          </p:nvPr>
        </p:nvSpPr>
        <p:spPr>
          <a:xfrm>
            <a:off x="824011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type="twoObj">
  <p:cSld name="TWO_OBJECTS">
    <p:spTree>
      <p:nvGrpSpPr>
        <p:cNvPr id="41" name="Shape 41"/>
        <p:cNvGrpSpPr/>
        <p:nvPr/>
      </p:nvGrpSpPr>
      <p:grpSpPr>
        <a:xfrm>
          <a:off x="0" y="0"/>
          <a:ext cx="0" cy="0"/>
          <a:chOff x="0" y="0"/>
          <a:chExt cx="0" cy="0"/>
        </a:xfrm>
      </p:grpSpPr>
      <p:sp>
        <p:nvSpPr>
          <p:cNvPr id="42" name="Google Shape;42;p7"/>
          <p:cNvSpPr txBox="1"/>
          <p:nvPr>
            <p:ph type="title"/>
          </p:nvPr>
        </p:nvSpPr>
        <p:spPr>
          <a:xfrm>
            <a:off x="1606045" y="964692"/>
            <a:ext cx="5937755"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7"/>
          <p:cNvSpPr txBox="1"/>
          <p:nvPr>
            <p:ph idx="1" type="body"/>
          </p:nvPr>
        </p:nvSpPr>
        <p:spPr>
          <a:xfrm>
            <a:off x="1102239" y="2638044"/>
            <a:ext cx="3288023" cy="310198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44" name="Google Shape;44;p7"/>
          <p:cNvSpPr txBox="1"/>
          <p:nvPr>
            <p:ph idx="2" type="body"/>
          </p:nvPr>
        </p:nvSpPr>
        <p:spPr>
          <a:xfrm>
            <a:off x="4753737" y="2638044"/>
            <a:ext cx="3290516" cy="310198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45" name="Google Shape;45;p7"/>
          <p:cNvSpPr txBox="1"/>
          <p:nvPr>
            <p:ph idx="10" type="dt"/>
          </p:nvPr>
        </p:nvSpPr>
        <p:spPr>
          <a:xfrm>
            <a:off x="5978943" y="6238816"/>
            <a:ext cx="2065310"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7"/>
          <p:cNvSpPr txBox="1"/>
          <p:nvPr>
            <p:ph idx="11" type="ftr"/>
          </p:nvPr>
        </p:nvSpPr>
        <p:spPr>
          <a:xfrm>
            <a:off x="1102239" y="6236208"/>
            <a:ext cx="4556664"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p:nvPr>
            <p:ph idx="12" type="sldNum"/>
          </p:nvPr>
        </p:nvSpPr>
        <p:spPr>
          <a:xfrm>
            <a:off x="824011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48" name="Shape 48"/>
        <p:cNvGrpSpPr/>
        <p:nvPr/>
      </p:nvGrpSpPr>
      <p:grpSpPr>
        <a:xfrm>
          <a:off x="0" y="0"/>
          <a:ext cx="0" cy="0"/>
          <a:chOff x="0" y="0"/>
          <a:chExt cx="0" cy="0"/>
        </a:xfrm>
      </p:grpSpPr>
      <p:sp>
        <p:nvSpPr>
          <p:cNvPr id="49" name="Google Shape;49;p8"/>
          <p:cNvSpPr txBox="1"/>
          <p:nvPr>
            <p:ph idx="1" type="body"/>
          </p:nvPr>
        </p:nvSpPr>
        <p:spPr>
          <a:xfrm>
            <a:off x="1102239" y="2313434"/>
            <a:ext cx="3288024" cy="704087"/>
          </a:xfrm>
          <a:prstGeom prst="rect">
            <a:avLst/>
          </a:prstGeom>
          <a:noFill/>
          <a:ln>
            <a:noFill/>
          </a:ln>
        </p:spPr>
        <p:txBody>
          <a:bodyPr anchorCtr="1" anchor="b" bIns="45700" lIns="91425" spcFirstLastPara="1" rIns="91425" wrap="square" tIns="45700">
            <a:normAutofit/>
          </a:bodyPr>
          <a:lstStyle>
            <a:lvl1pPr indent="-228600" lvl="0" marL="457200" algn="ctr">
              <a:lnSpc>
                <a:spcPct val="100000"/>
              </a:lnSpc>
              <a:spcBef>
                <a:spcPts val="1000"/>
              </a:spcBef>
              <a:spcAft>
                <a:spcPts val="0"/>
              </a:spcAft>
              <a:buSzPts val="1900"/>
              <a:buNone/>
              <a:defRPr b="0" sz="1900" cap="none">
                <a:solidFill>
                  <a:srgbClr val="6B8890"/>
                </a:solidFill>
              </a:defRPr>
            </a:lvl1pPr>
            <a:lvl2pPr indent="-228600" lvl="1" marL="914400" algn="l">
              <a:lnSpc>
                <a:spcPct val="100000"/>
              </a:lnSpc>
              <a:spcBef>
                <a:spcPts val="1000"/>
              </a:spcBef>
              <a:spcAft>
                <a:spcPts val="0"/>
              </a:spcAft>
              <a:buSzPts val="1900"/>
              <a:buNone/>
              <a:defRPr b="1" sz="19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50" name="Google Shape;50;p8"/>
          <p:cNvSpPr txBox="1"/>
          <p:nvPr>
            <p:ph idx="2" type="body"/>
          </p:nvPr>
        </p:nvSpPr>
        <p:spPr>
          <a:xfrm>
            <a:off x="1102239" y="3143250"/>
            <a:ext cx="3288024" cy="259677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51" name="Google Shape;51;p8"/>
          <p:cNvSpPr txBox="1"/>
          <p:nvPr>
            <p:ph idx="3" type="body"/>
          </p:nvPr>
        </p:nvSpPr>
        <p:spPr>
          <a:xfrm>
            <a:off x="4753737" y="3143250"/>
            <a:ext cx="3290516" cy="259677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30200" lvl="4" marL="2286000" algn="l">
              <a:lnSpc>
                <a:spcPct val="100000"/>
              </a:lnSpc>
              <a:spcBef>
                <a:spcPts val="1000"/>
              </a:spcBef>
              <a:spcAft>
                <a:spcPts val="0"/>
              </a:spcAft>
              <a:buSzPts val="16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52" name="Google Shape;52;p8"/>
          <p:cNvSpPr txBox="1"/>
          <p:nvPr>
            <p:ph idx="4" type="body"/>
          </p:nvPr>
        </p:nvSpPr>
        <p:spPr>
          <a:xfrm>
            <a:off x="4753737" y="2313434"/>
            <a:ext cx="3290516" cy="704087"/>
          </a:xfrm>
          <a:prstGeom prst="rect">
            <a:avLst/>
          </a:prstGeom>
          <a:noFill/>
          <a:ln>
            <a:noFill/>
          </a:ln>
        </p:spPr>
        <p:txBody>
          <a:bodyPr anchorCtr="1" anchor="b" bIns="45700" lIns="91425" spcFirstLastPara="1" rIns="91425" wrap="square" tIns="45700">
            <a:normAutofit/>
          </a:bodyPr>
          <a:lstStyle>
            <a:lvl1pPr indent="-228600" lvl="0" marL="457200" algn="ctr">
              <a:lnSpc>
                <a:spcPct val="100000"/>
              </a:lnSpc>
              <a:spcBef>
                <a:spcPts val="1000"/>
              </a:spcBef>
              <a:spcAft>
                <a:spcPts val="0"/>
              </a:spcAft>
              <a:buSzPts val="1900"/>
              <a:buNone/>
              <a:defRPr b="0" sz="1900" cap="none">
                <a:solidFill>
                  <a:srgbClr val="6B8890"/>
                </a:solidFill>
              </a:defRPr>
            </a:lvl1pPr>
            <a:lvl2pPr indent="-228600" lvl="1" marL="914400" algn="l">
              <a:lnSpc>
                <a:spcPct val="100000"/>
              </a:lnSpc>
              <a:spcBef>
                <a:spcPts val="1000"/>
              </a:spcBef>
              <a:spcAft>
                <a:spcPts val="0"/>
              </a:spcAft>
              <a:buSzPts val="1900"/>
              <a:buNone/>
              <a:defRPr b="1" sz="19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53" name="Google Shape;53;p8"/>
          <p:cNvSpPr txBox="1"/>
          <p:nvPr>
            <p:ph idx="10" type="dt"/>
          </p:nvPr>
        </p:nvSpPr>
        <p:spPr>
          <a:xfrm>
            <a:off x="5978943" y="6238816"/>
            <a:ext cx="2065310"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1" type="ftr"/>
          </p:nvPr>
        </p:nvSpPr>
        <p:spPr>
          <a:xfrm>
            <a:off x="1102239" y="6236208"/>
            <a:ext cx="4556664"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
          <p:cNvSpPr/>
          <p:nvPr>
            <p:ph idx="12" type="sldNum"/>
          </p:nvPr>
        </p:nvSpPr>
        <p:spPr>
          <a:xfrm>
            <a:off x="824011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56" name="Google Shape;56;p8"/>
          <p:cNvSpPr txBox="1"/>
          <p:nvPr>
            <p:ph type="title"/>
          </p:nvPr>
        </p:nvSpPr>
        <p:spPr>
          <a:xfrm>
            <a:off x="1606045" y="964692"/>
            <a:ext cx="5937755"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57" name="Shape 57"/>
        <p:cNvGrpSpPr/>
        <p:nvPr/>
      </p:nvGrpSpPr>
      <p:grpSpPr>
        <a:xfrm>
          <a:off x="0" y="0"/>
          <a:ext cx="0" cy="0"/>
          <a:chOff x="0" y="0"/>
          <a:chExt cx="0" cy="0"/>
        </a:xfrm>
      </p:grpSpPr>
      <p:sp>
        <p:nvSpPr>
          <p:cNvPr id="58" name="Google Shape;58;p9"/>
          <p:cNvSpPr txBox="1"/>
          <p:nvPr>
            <p:ph type="title"/>
          </p:nvPr>
        </p:nvSpPr>
        <p:spPr>
          <a:xfrm>
            <a:off x="1606045" y="964692"/>
            <a:ext cx="5937755"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9"/>
          <p:cNvSpPr txBox="1"/>
          <p:nvPr>
            <p:ph idx="10" type="dt"/>
          </p:nvPr>
        </p:nvSpPr>
        <p:spPr>
          <a:xfrm>
            <a:off x="5978943" y="6238816"/>
            <a:ext cx="2065310"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1" type="ftr"/>
          </p:nvPr>
        </p:nvSpPr>
        <p:spPr>
          <a:xfrm>
            <a:off x="1102239" y="6236208"/>
            <a:ext cx="4556664"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p:nvPr>
            <p:ph idx="12" type="sldNum"/>
          </p:nvPr>
        </p:nvSpPr>
        <p:spPr>
          <a:xfrm>
            <a:off x="824011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62" name="Shape 62"/>
        <p:cNvGrpSpPr/>
        <p:nvPr/>
      </p:nvGrpSpPr>
      <p:grpSpPr>
        <a:xfrm>
          <a:off x="0" y="0"/>
          <a:ext cx="0" cy="0"/>
          <a:chOff x="0" y="0"/>
          <a:chExt cx="0" cy="0"/>
        </a:xfrm>
      </p:grpSpPr>
      <p:sp>
        <p:nvSpPr>
          <p:cNvPr id="63" name="Google Shape;63;p10"/>
          <p:cNvSpPr txBox="1"/>
          <p:nvPr>
            <p:ph idx="10" type="dt"/>
          </p:nvPr>
        </p:nvSpPr>
        <p:spPr>
          <a:xfrm>
            <a:off x="5978943" y="6238816"/>
            <a:ext cx="2065310"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0"/>
          <p:cNvSpPr txBox="1"/>
          <p:nvPr>
            <p:ph idx="11" type="ftr"/>
          </p:nvPr>
        </p:nvSpPr>
        <p:spPr>
          <a:xfrm>
            <a:off x="1102239" y="6236208"/>
            <a:ext cx="4556664"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0"/>
          <p:cNvSpPr/>
          <p:nvPr>
            <p:ph idx="12" type="sldNum"/>
          </p:nvPr>
        </p:nvSpPr>
        <p:spPr>
          <a:xfrm>
            <a:off x="824011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66" name="Shape 66"/>
        <p:cNvGrpSpPr/>
        <p:nvPr/>
      </p:nvGrpSpPr>
      <p:grpSpPr>
        <a:xfrm>
          <a:off x="0" y="0"/>
          <a:ext cx="0" cy="0"/>
          <a:chOff x="0" y="0"/>
          <a:chExt cx="0" cy="0"/>
        </a:xfrm>
      </p:grpSpPr>
      <p:sp>
        <p:nvSpPr>
          <p:cNvPr id="67" name="Google Shape;67;p11"/>
          <p:cNvSpPr/>
          <p:nvPr/>
        </p:nvSpPr>
        <p:spPr>
          <a:xfrm>
            <a:off x="0" y="0"/>
            <a:ext cx="4572000"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1"/>
          <p:cNvSpPr txBox="1"/>
          <p:nvPr>
            <p:ph type="title"/>
          </p:nvPr>
        </p:nvSpPr>
        <p:spPr>
          <a:xfrm>
            <a:off x="640703" y="2243829"/>
            <a:ext cx="3290594" cy="1141497"/>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rmAutofit/>
          </a:bodyPr>
          <a:lstStyle>
            <a:lvl1pPr lvl="0" algn="ctr">
              <a:lnSpc>
                <a:spcPct val="90000"/>
              </a:lnSpc>
              <a:spcBef>
                <a:spcPts val="0"/>
              </a:spcBef>
              <a:spcAft>
                <a:spcPts val="0"/>
              </a:spcAft>
              <a:buClr>
                <a:srgbClr val="262626"/>
              </a:buClr>
              <a:buSzPts val="2100"/>
              <a:buFont typeface="Gill Sans"/>
              <a:buNone/>
              <a:defRPr sz="21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1"/>
          <p:cNvSpPr txBox="1"/>
          <p:nvPr>
            <p:ph idx="1" type="body"/>
          </p:nvPr>
        </p:nvSpPr>
        <p:spPr>
          <a:xfrm>
            <a:off x="5052060" y="804672"/>
            <a:ext cx="3611880" cy="5248656"/>
          </a:xfrm>
          <a:prstGeom prst="rect">
            <a:avLst/>
          </a:prstGeom>
          <a:noFill/>
          <a:ln>
            <a:noFill/>
          </a:ln>
        </p:spPr>
        <p:txBody>
          <a:bodyPr anchorCtr="0" anchor="t" bIns="45700" lIns="91425" spcFirstLastPara="1" rIns="91425" wrap="square" tIns="45700">
            <a:normAutofit/>
          </a:bodyPr>
          <a:lstStyle>
            <a:lvl1pPr indent="-349250" lvl="0" marL="457200" algn="l">
              <a:lnSpc>
                <a:spcPct val="100000"/>
              </a:lnSpc>
              <a:spcBef>
                <a:spcPts val="1000"/>
              </a:spcBef>
              <a:spcAft>
                <a:spcPts val="0"/>
              </a:spcAft>
              <a:buSzPts val="1900"/>
              <a:buChar char="•"/>
              <a:defRPr sz="1900">
                <a:solidFill>
                  <a:schemeClr val="dk1"/>
                </a:solidFill>
              </a:defRPr>
            </a:lvl1pPr>
            <a:lvl2pPr indent="-330200" lvl="1" marL="914400" algn="l">
              <a:lnSpc>
                <a:spcPct val="100000"/>
              </a:lnSpc>
              <a:spcBef>
                <a:spcPts val="1000"/>
              </a:spcBef>
              <a:spcAft>
                <a:spcPts val="0"/>
              </a:spcAft>
              <a:buSzPts val="1600"/>
              <a:buChar char="•"/>
              <a:defRPr sz="1600">
                <a:solidFill>
                  <a:schemeClr val="dk1"/>
                </a:solidFill>
              </a:defRPr>
            </a:lvl2pPr>
            <a:lvl3pPr indent="-330200" lvl="2" marL="1371600" algn="l">
              <a:lnSpc>
                <a:spcPct val="100000"/>
              </a:lnSpc>
              <a:spcBef>
                <a:spcPts val="1000"/>
              </a:spcBef>
              <a:spcAft>
                <a:spcPts val="0"/>
              </a:spcAft>
              <a:buSzPts val="1600"/>
              <a:buChar char="•"/>
              <a:defRPr sz="1600">
                <a:solidFill>
                  <a:schemeClr val="dk1"/>
                </a:solidFill>
              </a:defRPr>
            </a:lvl3pPr>
            <a:lvl4pPr indent="-330200" lvl="3" marL="1828800" algn="l">
              <a:lnSpc>
                <a:spcPct val="100000"/>
              </a:lnSpc>
              <a:spcBef>
                <a:spcPts val="1000"/>
              </a:spcBef>
              <a:spcAft>
                <a:spcPts val="0"/>
              </a:spcAft>
              <a:buSzPts val="1600"/>
              <a:buChar char="•"/>
              <a:defRPr sz="1600">
                <a:solidFill>
                  <a:schemeClr val="dk1"/>
                </a:solidFill>
              </a:defRPr>
            </a:lvl4pPr>
            <a:lvl5pPr indent="-330200" lvl="4" marL="2286000" algn="l">
              <a:lnSpc>
                <a:spcPct val="100000"/>
              </a:lnSpc>
              <a:spcBef>
                <a:spcPts val="1000"/>
              </a:spcBef>
              <a:spcAft>
                <a:spcPts val="0"/>
              </a:spcAft>
              <a:buSzPts val="1600"/>
              <a:buChar char="•"/>
              <a:defRPr sz="1600">
                <a:solidFill>
                  <a:schemeClr val="dk1"/>
                </a:solidFill>
              </a:defRPr>
            </a:lvl5pPr>
            <a:lvl6pPr indent="-330200" lvl="5" marL="2743200" algn="l">
              <a:lnSpc>
                <a:spcPct val="100000"/>
              </a:lnSpc>
              <a:spcBef>
                <a:spcPts val="1000"/>
              </a:spcBef>
              <a:spcAft>
                <a:spcPts val="0"/>
              </a:spcAft>
              <a:buSzPts val="1600"/>
              <a:buChar char="•"/>
              <a:defRPr sz="1600"/>
            </a:lvl6pPr>
            <a:lvl7pPr indent="-330200" lvl="6" marL="3200400" algn="l">
              <a:lnSpc>
                <a:spcPct val="100000"/>
              </a:lnSpc>
              <a:spcBef>
                <a:spcPts val="1000"/>
              </a:spcBef>
              <a:spcAft>
                <a:spcPts val="0"/>
              </a:spcAft>
              <a:buSzPts val="1600"/>
              <a:buChar char="•"/>
              <a:defRPr sz="1600"/>
            </a:lvl7pPr>
            <a:lvl8pPr indent="-330200" lvl="7" marL="3657600" algn="l">
              <a:lnSpc>
                <a:spcPct val="100000"/>
              </a:lnSpc>
              <a:spcBef>
                <a:spcPts val="1000"/>
              </a:spcBef>
              <a:spcAft>
                <a:spcPts val="0"/>
              </a:spcAft>
              <a:buSzPts val="1600"/>
              <a:buChar char="•"/>
              <a:defRPr sz="1600"/>
            </a:lvl8pPr>
            <a:lvl9pPr indent="-330200" lvl="8" marL="4114800" algn="l">
              <a:lnSpc>
                <a:spcPct val="100000"/>
              </a:lnSpc>
              <a:spcBef>
                <a:spcPts val="1000"/>
              </a:spcBef>
              <a:spcAft>
                <a:spcPts val="0"/>
              </a:spcAft>
              <a:buSzPts val="1600"/>
              <a:buChar char="•"/>
              <a:defRPr sz="1600"/>
            </a:lvl9pPr>
          </a:lstStyle>
          <a:p/>
        </p:txBody>
      </p:sp>
      <p:sp>
        <p:nvSpPr>
          <p:cNvPr id="70" name="Google Shape;70;p11"/>
          <p:cNvSpPr txBox="1"/>
          <p:nvPr>
            <p:ph idx="2" type="body"/>
          </p:nvPr>
        </p:nvSpPr>
        <p:spPr>
          <a:xfrm>
            <a:off x="862965" y="3549918"/>
            <a:ext cx="2846070" cy="2194036"/>
          </a:xfrm>
          <a:prstGeom prst="rect">
            <a:avLst/>
          </a:prstGeom>
          <a:noFill/>
          <a:ln>
            <a:noFill/>
          </a:ln>
        </p:spPr>
        <p:txBody>
          <a:bodyPr anchorCtr="1" anchor="t" bIns="45700" lIns="91425" spcFirstLastPara="1" rIns="91425" wrap="square" tIns="45700">
            <a:normAutofit/>
          </a:bodyPr>
          <a:lstStyle>
            <a:lvl1pPr indent="-228600" lvl="0" marL="457200" algn="ctr">
              <a:lnSpc>
                <a:spcPct val="100000"/>
              </a:lnSpc>
              <a:spcBef>
                <a:spcPts val="1000"/>
              </a:spcBef>
              <a:spcAft>
                <a:spcPts val="0"/>
              </a:spcAft>
              <a:buSzPts val="1500"/>
              <a:buNone/>
              <a:defRPr sz="1500">
                <a:solidFill>
                  <a:srgbClr val="FFFFFF"/>
                </a:solidFill>
              </a:defRPr>
            </a:lvl1pPr>
            <a:lvl2pPr indent="-228600" lvl="1" marL="914400" algn="l">
              <a:lnSpc>
                <a:spcPct val="100000"/>
              </a:lnSpc>
              <a:spcBef>
                <a:spcPts val="1000"/>
              </a:spcBef>
              <a:spcAft>
                <a:spcPts val="0"/>
              </a:spcAft>
              <a:buSzPts val="1400"/>
              <a:buNone/>
              <a:defRPr sz="1400"/>
            </a:lvl2pPr>
            <a:lvl3pPr indent="-228600" lvl="2" marL="1371600" algn="l">
              <a:lnSpc>
                <a:spcPct val="100000"/>
              </a:lnSpc>
              <a:spcBef>
                <a:spcPts val="1000"/>
              </a:spcBef>
              <a:spcAft>
                <a:spcPts val="0"/>
              </a:spcAft>
              <a:buSzPts val="1200"/>
              <a:buNone/>
              <a:defRPr sz="1200"/>
            </a:lvl3pPr>
            <a:lvl4pPr indent="-228600" lvl="3" marL="1828800" algn="l">
              <a:lnSpc>
                <a:spcPct val="100000"/>
              </a:lnSpc>
              <a:spcBef>
                <a:spcPts val="1000"/>
              </a:spcBef>
              <a:spcAft>
                <a:spcPts val="0"/>
              </a:spcAft>
              <a:buSzPts val="1000"/>
              <a:buNone/>
              <a:defRPr sz="1000"/>
            </a:lvl4pPr>
            <a:lvl5pPr indent="-228600" lvl="4" marL="2286000" algn="l">
              <a:lnSpc>
                <a:spcPct val="100000"/>
              </a:lnSpc>
              <a:spcBef>
                <a:spcPts val="1000"/>
              </a:spcBef>
              <a:spcAft>
                <a:spcPts val="0"/>
              </a:spcAft>
              <a:buSzPts val="1000"/>
              <a:buNone/>
              <a:defRPr sz="1000"/>
            </a:lvl5pPr>
            <a:lvl6pPr indent="-228600" lvl="5" marL="2743200" algn="l">
              <a:lnSpc>
                <a:spcPct val="100000"/>
              </a:lnSpc>
              <a:spcBef>
                <a:spcPts val="1000"/>
              </a:spcBef>
              <a:spcAft>
                <a:spcPts val="0"/>
              </a:spcAft>
              <a:buSzPts val="1000"/>
              <a:buNone/>
              <a:defRPr sz="1000"/>
            </a:lvl6pPr>
            <a:lvl7pPr indent="-228600" lvl="6" marL="3200400" algn="l">
              <a:lnSpc>
                <a:spcPct val="100000"/>
              </a:lnSpc>
              <a:spcBef>
                <a:spcPts val="1000"/>
              </a:spcBef>
              <a:spcAft>
                <a:spcPts val="0"/>
              </a:spcAft>
              <a:buSzPts val="1000"/>
              <a:buNone/>
              <a:defRPr sz="1000"/>
            </a:lvl7pPr>
            <a:lvl8pPr indent="-228600" lvl="7" marL="3657600" algn="l">
              <a:lnSpc>
                <a:spcPct val="100000"/>
              </a:lnSpc>
              <a:spcBef>
                <a:spcPts val="1000"/>
              </a:spcBef>
              <a:spcAft>
                <a:spcPts val="0"/>
              </a:spcAft>
              <a:buSzPts val="1000"/>
              <a:buNone/>
              <a:defRPr sz="1000"/>
            </a:lvl8pPr>
            <a:lvl9pPr indent="-228600" lvl="8" marL="4114800" algn="l">
              <a:lnSpc>
                <a:spcPct val="100000"/>
              </a:lnSpc>
              <a:spcBef>
                <a:spcPts val="1000"/>
              </a:spcBef>
              <a:spcAft>
                <a:spcPts val="0"/>
              </a:spcAft>
              <a:buSzPts val="1000"/>
              <a:buNone/>
              <a:defRPr sz="1000"/>
            </a:lvl9pPr>
          </a:lstStyle>
          <a:p/>
        </p:txBody>
      </p:sp>
      <p:sp>
        <p:nvSpPr>
          <p:cNvPr id="71" name="Google Shape;71;p11"/>
          <p:cNvSpPr txBox="1"/>
          <p:nvPr>
            <p:ph idx="10" type="dt"/>
          </p:nvPr>
        </p:nvSpPr>
        <p:spPr>
          <a:xfrm>
            <a:off x="5978943" y="6238816"/>
            <a:ext cx="2065310"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640703" y="6236208"/>
            <a:ext cx="3806398" cy="32004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p:nvPr>
            <p:ph idx="12" type="sldNum"/>
          </p:nvPr>
        </p:nvSpPr>
        <p:spPr>
          <a:xfrm>
            <a:off x="824011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1.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AF2"/>
            </a:gs>
            <a:gs pos="74000">
              <a:srgbClr val="FBD497"/>
            </a:gs>
            <a:gs pos="83000">
              <a:srgbClr val="FBD497"/>
            </a:gs>
            <a:gs pos="100000">
              <a:srgbClr val="FCE2BA"/>
            </a:gs>
          </a:gsLst>
          <a:lin ang="5400000"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606045" y="964692"/>
            <a:ext cx="5937755"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2600"/>
              <a:buFont typeface="Gill Sans"/>
              <a:buNone/>
              <a:defRPr b="0" i="0" sz="2600" u="none" cap="none" strike="noStrik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1606045" y="2638045"/>
            <a:ext cx="5937755" cy="3101983"/>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FEFEFE"/>
                </a:solidFill>
                <a:latin typeface="Gill Sans"/>
                <a:ea typeface="Gill Sans"/>
                <a:cs typeface="Gill Sans"/>
                <a:sym typeface="Gill Sans"/>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9pPr>
          </a:lstStyle>
          <a:p/>
        </p:txBody>
      </p:sp>
      <p:sp>
        <p:nvSpPr>
          <p:cNvPr id="8" name="Google Shape;8;p1"/>
          <p:cNvSpPr txBox="1"/>
          <p:nvPr>
            <p:ph idx="10" type="dt"/>
          </p:nvPr>
        </p:nvSpPr>
        <p:spPr>
          <a:xfrm>
            <a:off x="5978943" y="6238816"/>
            <a:ext cx="2065310" cy="32396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9" name="Google Shape;9;p1"/>
          <p:cNvSpPr txBox="1"/>
          <p:nvPr>
            <p:ph idx="11" type="ftr"/>
          </p:nvPr>
        </p:nvSpPr>
        <p:spPr>
          <a:xfrm>
            <a:off x="1102239" y="6236208"/>
            <a:ext cx="4556664"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10" name="Google Shape;10;p1"/>
          <p:cNvSpPr/>
          <p:nvPr>
            <p:ph idx="12" type="sldNum"/>
          </p:nvPr>
        </p:nvSpPr>
        <p:spPr>
          <a:xfrm>
            <a:off x="824011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b="0" i="0" sz="1100" u="none" cap="none" strike="noStrike">
                <a:solidFill>
                  <a:srgbClr val="FFFFFF"/>
                </a:solidFill>
                <a:latin typeface="Gill Sans"/>
                <a:ea typeface="Gill Sans"/>
                <a:cs typeface="Gill Sans"/>
                <a:sym typeface="Gill Sans"/>
              </a:defRPr>
            </a:lvl1pPr>
            <a:lvl2pPr indent="0" lvl="1" marL="0" marR="0" rtl="0" algn="ctr">
              <a:spcBef>
                <a:spcPts val="0"/>
              </a:spcBef>
              <a:buNone/>
              <a:defRPr b="0" i="0" sz="1100" u="none" cap="none" strike="noStrike">
                <a:solidFill>
                  <a:srgbClr val="FFFFFF"/>
                </a:solidFill>
                <a:latin typeface="Gill Sans"/>
                <a:ea typeface="Gill Sans"/>
                <a:cs typeface="Gill Sans"/>
                <a:sym typeface="Gill Sans"/>
              </a:defRPr>
            </a:lvl2pPr>
            <a:lvl3pPr indent="0" lvl="2" marL="0" marR="0" rtl="0" algn="ctr">
              <a:spcBef>
                <a:spcPts val="0"/>
              </a:spcBef>
              <a:buNone/>
              <a:defRPr b="0" i="0" sz="1100" u="none" cap="none" strike="noStrike">
                <a:solidFill>
                  <a:srgbClr val="FFFFFF"/>
                </a:solidFill>
                <a:latin typeface="Gill Sans"/>
                <a:ea typeface="Gill Sans"/>
                <a:cs typeface="Gill Sans"/>
                <a:sym typeface="Gill Sans"/>
              </a:defRPr>
            </a:lvl3pPr>
            <a:lvl4pPr indent="0" lvl="3" marL="0" marR="0" rtl="0" algn="ctr">
              <a:spcBef>
                <a:spcPts val="0"/>
              </a:spcBef>
              <a:buNone/>
              <a:defRPr b="0" i="0" sz="1100" u="none" cap="none" strike="noStrike">
                <a:solidFill>
                  <a:srgbClr val="FFFFFF"/>
                </a:solidFill>
                <a:latin typeface="Gill Sans"/>
                <a:ea typeface="Gill Sans"/>
                <a:cs typeface="Gill Sans"/>
                <a:sym typeface="Gill Sans"/>
              </a:defRPr>
            </a:lvl4pPr>
            <a:lvl5pPr indent="0" lvl="4" marL="0" marR="0" rtl="0" algn="ctr">
              <a:spcBef>
                <a:spcPts val="0"/>
              </a:spcBef>
              <a:buNone/>
              <a:defRPr b="0" i="0" sz="1100" u="none" cap="none" strike="noStrike">
                <a:solidFill>
                  <a:srgbClr val="FFFFFF"/>
                </a:solidFill>
                <a:latin typeface="Gill Sans"/>
                <a:ea typeface="Gill Sans"/>
                <a:cs typeface="Gill Sans"/>
                <a:sym typeface="Gill Sans"/>
              </a:defRPr>
            </a:lvl5pPr>
            <a:lvl6pPr indent="0" lvl="5" marL="0" marR="0" rtl="0" algn="ctr">
              <a:spcBef>
                <a:spcPts val="0"/>
              </a:spcBef>
              <a:buNone/>
              <a:defRPr b="0" i="0" sz="1100" u="none" cap="none" strike="noStrike">
                <a:solidFill>
                  <a:srgbClr val="FFFFFF"/>
                </a:solidFill>
                <a:latin typeface="Gill Sans"/>
                <a:ea typeface="Gill Sans"/>
                <a:cs typeface="Gill Sans"/>
                <a:sym typeface="Gill Sans"/>
              </a:defRPr>
            </a:lvl6pPr>
            <a:lvl7pPr indent="0" lvl="6" marL="0" marR="0" rtl="0" algn="ctr">
              <a:spcBef>
                <a:spcPts val="0"/>
              </a:spcBef>
              <a:buNone/>
              <a:defRPr b="0" i="0" sz="1100" u="none" cap="none" strike="noStrike">
                <a:solidFill>
                  <a:srgbClr val="FFFFFF"/>
                </a:solidFill>
                <a:latin typeface="Gill Sans"/>
                <a:ea typeface="Gill Sans"/>
                <a:cs typeface="Gill Sans"/>
                <a:sym typeface="Gill Sans"/>
              </a:defRPr>
            </a:lvl7pPr>
            <a:lvl8pPr indent="0" lvl="7" marL="0" marR="0" rtl="0" algn="ctr">
              <a:spcBef>
                <a:spcPts val="0"/>
              </a:spcBef>
              <a:buNone/>
              <a:defRPr b="0" i="0" sz="1100" u="none" cap="none" strike="noStrike">
                <a:solidFill>
                  <a:srgbClr val="FFFFFF"/>
                </a:solidFill>
                <a:latin typeface="Gill Sans"/>
                <a:ea typeface="Gill Sans"/>
                <a:cs typeface="Gill Sans"/>
                <a:sym typeface="Gill Sans"/>
              </a:defRPr>
            </a:lvl8pPr>
            <a:lvl9pPr indent="0" lvl="8" marL="0" marR="0" rtl="0" algn="ctr">
              <a:spcBef>
                <a:spcPts val="0"/>
              </a:spcBef>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AF2"/>
            </a:gs>
            <a:gs pos="74000">
              <a:srgbClr val="FBD497"/>
            </a:gs>
            <a:gs pos="83000">
              <a:srgbClr val="FBD497"/>
            </a:gs>
            <a:gs pos="100000">
              <a:srgbClr val="FCE2BA"/>
            </a:gs>
          </a:gsLst>
          <a:lin ang="5400000" scaled="0"/>
        </a:gradFill>
      </p:bgPr>
    </p:bg>
    <p:spTree>
      <p:nvGrpSpPr>
        <p:cNvPr id="17" name="Shape 17"/>
        <p:cNvGrpSpPr/>
        <p:nvPr/>
      </p:nvGrpSpPr>
      <p:grpSpPr>
        <a:xfrm>
          <a:off x="0" y="0"/>
          <a:ext cx="0" cy="0"/>
          <a:chOff x="0" y="0"/>
          <a:chExt cx="0" cy="0"/>
        </a:xfrm>
      </p:grpSpPr>
      <p:sp>
        <p:nvSpPr>
          <p:cNvPr id="18" name="Google Shape;18;p3"/>
          <p:cNvSpPr txBox="1"/>
          <p:nvPr>
            <p:ph type="title"/>
          </p:nvPr>
        </p:nvSpPr>
        <p:spPr>
          <a:xfrm>
            <a:off x="1606045" y="964692"/>
            <a:ext cx="5937755"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2600"/>
              <a:buFont typeface="Gill Sans"/>
              <a:buNone/>
              <a:defRPr b="0" i="0" sz="2600" u="none" cap="none" strike="noStrik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Google Shape;19;p3"/>
          <p:cNvSpPr txBox="1"/>
          <p:nvPr>
            <p:ph idx="1" type="body"/>
          </p:nvPr>
        </p:nvSpPr>
        <p:spPr>
          <a:xfrm>
            <a:off x="1606045" y="2638045"/>
            <a:ext cx="5937755" cy="3101983"/>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262626"/>
                </a:solidFill>
                <a:latin typeface="Gill Sans"/>
                <a:ea typeface="Gill Sans"/>
                <a:cs typeface="Gill Sans"/>
                <a:sym typeface="Gill Sans"/>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9pPr>
          </a:lstStyle>
          <a:p/>
        </p:txBody>
      </p:sp>
      <p:sp>
        <p:nvSpPr>
          <p:cNvPr id="20" name="Google Shape;20;p3"/>
          <p:cNvSpPr txBox="1"/>
          <p:nvPr>
            <p:ph idx="10" type="dt"/>
          </p:nvPr>
        </p:nvSpPr>
        <p:spPr>
          <a:xfrm>
            <a:off x="5978943" y="6238816"/>
            <a:ext cx="2065310" cy="32396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000">
                <a:solidFill>
                  <a:schemeClr val="dk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21" name="Google Shape;21;p3"/>
          <p:cNvSpPr txBox="1"/>
          <p:nvPr>
            <p:ph idx="11" type="ftr"/>
          </p:nvPr>
        </p:nvSpPr>
        <p:spPr>
          <a:xfrm>
            <a:off x="1102239" y="6236208"/>
            <a:ext cx="4556664"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000">
                <a:solidFill>
                  <a:schemeClr val="dk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22" name="Google Shape;22;p3"/>
          <p:cNvSpPr/>
          <p:nvPr>
            <p:ph idx="12" type="sldNum"/>
          </p:nvPr>
        </p:nvSpPr>
        <p:spPr>
          <a:xfrm>
            <a:off x="824011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b="0" sz="1100" u="none">
                <a:solidFill>
                  <a:srgbClr val="FFFFFF"/>
                </a:solidFill>
                <a:latin typeface="Gill Sans"/>
                <a:ea typeface="Gill Sans"/>
                <a:cs typeface="Gill Sans"/>
                <a:sym typeface="Gill Sans"/>
              </a:defRPr>
            </a:lvl1pPr>
            <a:lvl2pPr indent="0" lvl="1" marL="0" marR="0" rtl="0" algn="ctr">
              <a:spcBef>
                <a:spcPts val="0"/>
              </a:spcBef>
              <a:buNone/>
              <a:defRPr b="0" sz="1100" u="none">
                <a:solidFill>
                  <a:srgbClr val="FFFFFF"/>
                </a:solidFill>
                <a:latin typeface="Gill Sans"/>
                <a:ea typeface="Gill Sans"/>
                <a:cs typeface="Gill Sans"/>
                <a:sym typeface="Gill Sans"/>
              </a:defRPr>
            </a:lvl2pPr>
            <a:lvl3pPr indent="0" lvl="2" marL="0" marR="0" rtl="0" algn="ctr">
              <a:spcBef>
                <a:spcPts val="0"/>
              </a:spcBef>
              <a:buNone/>
              <a:defRPr b="0" sz="1100" u="none">
                <a:solidFill>
                  <a:srgbClr val="FFFFFF"/>
                </a:solidFill>
                <a:latin typeface="Gill Sans"/>
                <a:ea typeface="Gill Sans"/>
                <a:cs typeface="Gill Sans"/>
                <a:sym typeface="Gill Sans"/>
              </a:defRPr>
            </a:lvl3pPr>
            <a:lvl4pPr indent="0" lvl="3" marL="0" marR="0" rtl="0" algn="ctr">
              <a:spcBef>
                <a:spcPts val="0"/>
              </a:spcBef>
              <a:buNone/>
              <a:defRPr b="0" sz="1100" u="none">
                <a:solidFill>
                  <a:srgbClr val="FFFFFF"/>
                </a:solidFill>
                <a:latin typeface="Gill Sans"/>
                <a:ea typeface="Gill Sans"/>
                <a:cs typeface="Gill Sans"/>
                <a:sym typeface="Gill Sans"/>
              </a:defRPr>
            </a:lvl4pPr>
            <a:lvl5pPr indent="0" lvl="4" marL="0" marR="0" rtl="0" algn="ctr">
              <a:spcBef>
                <a:spcPts val="0"/>
              </a:spcBef>
              <a:buNone/>
              <a:defRPr b="0" sz="1100" u="none">
                <a:solidFill>
                  <a:srgbClr val="FFFFFF"/>
                </a:solidFill>
                <a:latin typeface="Gill Sans"/>
                <a:ea typeface="Gill Sans"/>
                <a:cs typeface="Gill Sans"/>
                <a:sym typeface="Gill Sans"/>
              </a:defRPr>
            </a:lvl5pPr>
            <a:lvl6pPr indent="0" lvl="5" marL="0" marR="0" rtl="0" algn="ctr">
              <a:spcBef>
                <a:spcPts val="0"/>
              </a:spcBef>
              <a:buNone/>
              <a:defRPr b="0" sz="1100" u="none">
                <a:solidFill>
                  <a:srgbClr val="FFFFFF"/>
                </a:solidFill>
                <a:latin typeface="Gill Sans"/>
                <a:ea typeface="Gill Sans"/>
                <a:cs typeface="Gill Sans"/>
                <a:sym typeface="Gill Sans"/>
              </a:defRPr>
            </a:lvl6pPr>
            <a:lvl7pPr indent="0" lvl="6" marL="0" marR="0" rtl="0" algn="ctr">
              <a:spcBef>
                <a:spcPts val="0"/>
              </a:spcBef>
              <a:buNone/>
              <a:defRPr b="0" sz="1100" u="none">
                <a:solidFill>
                  <a:srgbClr val="FFFFFF"/>
                </a:solidFill>
                <a:latin typeface="Gill Sans"/>
                <a:ea typeface="Gill Sans"/>
                <a:cs typeface="Gill Sans"/>
                <a:sym typeface="Gill Sans"/>
              </a:defRPr>
            </a:lvl7pPr>
            <a:lvl8pPr indent="0" lvl="7" marL="0" marR="0" rtl="0" algn="ctr">
              <a:spcBef>
                <a:spcPts val="0"/>
              </a:spcBef>
              <a:buNone/>
              <a:defRPr b="0" sz="1100" u="none">
                <a:solidFill>
                  <a:srgbClr val="FFFFFF"/>
                </a:solidFill>
                <a:latin typeface="Gill Sans"/>
                <a:ea typeface="Gill Sans"/>
                <a:cs typeface="Gill Sans"/>
                <a:sym typeface="Gill Sans"/>
              </a:defRPr>
            </a:lvl8pPr>
            <a:lvl9pPr indent="0" lvl="8" marL="0" marR="0" rtl="0" algn="ctr">
              <a:spcBef>
                <a:spcPts val="0"/>
              </a:spcBef>
              <a:buNone/>
              <a:defRPr b="0" sz="1100" u="non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jpg"/><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7" name="Shape 97"/>
        <p:cNvGrpSpPr/>
        <p:nvPr/>
      </p:nvGrpSpPr>
      <p:grpSpPr>
        <a:xfrm>
          <a:off x="0" y="0"/>
          <a:ext cx="0" cy="0"/>
          <a:chOff x="0" y="0"/>
          <a:chExt cx="0" cy="0"/>
        </a:xfrm>
      </p:grpSpPr>
      <p:sp>
        <p:nvSpPr>
          <p:cNvPr id="98" name="Google Shape;98;p15"/>
          <p:cNvSpPr txBox="1"/>
          <p:nvPr>
            <p:ph type="ctrTitle"/>
          </p:nvPr>
        </p:nvSpPr>
        <p:spPr>
          <a:xfrm>
            <a:off x="954422" y="329673"/>
            <a:ext cx="7851648" cy="182880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p>
            <a:pPr indent="0" lvl="0" marL="0" rtl="0" algn="ctr">
              <a:lnSpc>
                <a:spcPct val="90000"/>
              </a:lnSpc>
              <a:spcBef>
                <a:spcPts val="0"/>
              </a:spcBef>
              <a:spcAft>
                <a:spcPts val="0"/>
              </a:spcAft>
              <a:buClr>
                <a:srgbClr val="262626"/>
              </a:buClr>
              <a:buSzPts val="3500"/>
              <a:buFont typeface="Gill Sans"/>
              <a:buNone/>
            </a:pPr>
            <a:r>
              <a:rPr lang="en-US"/>
              <a:t>LI-FI (LIGHT FIDELITY)</a:t>
            </a:r>
            <a:endParaRPr/>
          </a:p>
        </p:txBody>
      </p:sp>
      <p:sp>
        <p:nvSpPr>
          <p:cNvPr id="99" name="Google Shape;99;p15"/>
          <p:cNvSpPr txBox="1"/>
          <p:nvPr>
            <p:ph idx="1" type="subTitle"/>
          </p:nvPr>
        </p:nvSpPr>
        <p:spPr>
          <a:xfrm>
            <a:off x="2125375" y="2935825"/>
            <a:ext cx="9863100" cy="2280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800"/>
              <a:buNone/>
            </a:pPr>
            <a:r>
              <a:t/>
            </a:r>
            <a:endParaRPr sz="1800">
              <a:solidFill>
                <a:schemeClr val="dk1"/>
              </a:solidFill>
              <a:latin typeface="Times New Roman"/>
              <a:ea typeface="Times New Roman"/>
              <a:cs typeface="Times New Roman"/>
              <a:sym typeface="Times New Roman"/>
            </a:endParaRPr>
          </a:p>
          <a:p>
            <a:pPr indent="0" lvl="0" marL="0" rtl="0" algn="ctr">
              <a:lnSpc>
                <a:spcPct val="100000"/>
              </a:lnSpc>
              <a:spcBef>
                <a:spcPts val="1000"/>
              </a:spcBef>
              <a:spcAft>
                <a:spcPts val="0"/>
              </a:spcAft>
              <a:buSzPts val="1800"/>
              <a:buNone/>
            </a:pPr>
            <a:r>
              <a:t/>
            </a:r>
            <a:endParaRPr/>
          </a:p>
          <a:p>
            <a:pPr indent="0" lvl="0" marL="0" rtl="0" algn="ctr">
              <a:lnSpc>
                <a:spcPct val="100000"/>
              </a:lnSpc>
              <a:spcBef>
                <a:spcPts val="1000"/>
              </a:spcBef>
              <a:spcAft>
                <a:spcPts val="0"/>
              </a:spcAft>
              <a:buSzPts val="1800"/>
              <a:buNone/>
            </a:pPr>
            <a:r>
              <a:t/>
            </a:r>
            <a:endParaRPr sz="1800">
              <a:solidFill>
                <a:schemeClr val="dk1"/>
              </a:solidFill>
              <a:latin typeface="Times New Roman"/>
              <a:ea typeface="Times New Roman"/>
              <a:cs typeface="Times New Roman"/>
              <a:sym typeface="Times New Roman"/>
            </a:endParaRPr>
          </a:p>
          <a:p>
            <a:pPr indent="0" lvl="0" marL="0" rtl="0" algn="ctr">
              <a:lnSpc>
                <a:spcPct val="100000"/>
              </a:lnSpc>
              <a:spcBef>
                <a:spcPts val="1000"/>
              </a:spcBef>
              <a:spcAft>
                <a:spcPts val="0"/>
              </a:spcAft>
              <a:buSzPts val="1800"/>
              <a:buNone/>
            </a:pPr>
            <a:r>
              <a:rPr lang="en-US" sz="1800">
                <a:solidFill>
                  <a:schemeClr val="dk1"/>
                </a:solidFill>
                <a:latin typeface="Times New Roman"/>
                <a:ea typeface="Times New Roman"/>
                <a:cs typeface="Times New Roman"/>
                <a:sym typeface="Times New Roman"/>
              </a:rPr>
              <a:t>Supervised By:</a:t>
            </a:r>
            <a:endParaRPr/>
          </a:p>
          <a:p>
            <a:pPr indent="0" lvl="0" marL="0" rtl="0" algn="ctr">
              <a:lnSpc>
                <a:spcPct val="100000"/>
              </a:lnSpc>
              <a:spcBef>
                <a:spcPts val="1000"/>
              </a:spcBef>
              <a:spcAft>
                <a:spcPts val="0"/>
              </a:spcAft>
              <a:buSzPts val="1800"/>
              <a:buNone/>
            </a:pPr>
            <a:r>
              <a:rPr lang="en-US" sz="1800">
                <a:solidFill>
                  <a:schemeClr val="dk1"/>
                </a:solidFill>
                <a:latin typeface="Times New Roman"/>
                <a:ea typeface="Times New Roman"/>
                <a:cs typeface="Times New Roman"/>
                <a:sym typeface="Times New Roman"/>
              </a:rPr>
              <a:t>Md. Nazrul Islam</a:t>
            </a:r>
            <a:endParaRPr/>
          </a:p>
          <a:p>
            <a:pPr indent="0" lvl="0" marL="0" rtl="0" algn="ctr">
              <a:lnSpc>
                <a:spcPct val="100000"/>
              </a:lnSpc>
              <a:spcBef>
                <a:spcPts val="1000"/>
              </a:spcBef>
              <a:spcAft>
                <a:spcPts val="0"/>
              </a:spcAft>
              <a:buSzPts val="1800"/>
              <a:buNone/>
            </a:pPr>
            <a:r>
              <a:rPr lang="en-US" sz="1800">
                <a:solidFill>
                  <a:schemeClr val="dk1"/>
                </a:solidFill>
                <a:latin typeface="Times New Roman"/>
                <a:ea typeface="Times New Roman"/>
                <a:cs typeface="Times New Roman"/>
                <a:sym typeface="Times New Roman"/>
              </a:rPr>
              <a:t>Associate Professor</a:t>
            </a:r>
            <a:endParaRPr/>
          </a:p>
          <a:p>
            <a:pPr indent="0" lvl="0" marL="0" rtl="0" algn="ctr">
              <a:lnSpc>
                <a:spcPct val="100000"/>
              </a:lnSpc>
              <a:spcBef>
                <a:spcPts val="1000"/>
              </a:spcBef>
              <a:spcAft>
                <a:spcPts val="0"/>
              </a:spcAft>
              <a:buSzPts val="1800"/>
              <a:buNone/>
            </a:pPr>
            <a:r>
              <a:rPr lang="en-US" sz="1800">
                <a:solidFill>
                  <a:schemeClr val="dk1"/>
                </a:solidFill>
                <a:latin typeface="Times New Roman"/>
                <a:ea typeface="Times New Roman"/>
                <a:cs typeface="Times New Roman"/>
                <a:sym typeface="Times New Roman"/>
              </a:rPr>
              <a:t>Dept. of ICT, MBSTU</a:t>
            </a:r>
            <a:endParaRPr/>
          </a:p>
        </p:txBody>
      </p:sp>
      <p:sp>
        <p:nvSpPr>
          <p:cNvPr id="100" name="Google Shape;100;p15"/>
          <p:cNvSpPr txBox="1"/>
          <p:nvPr/>
        </p:nvSpPr>
        <p:spPr>
          <a:xfrm>
            <a:off x="2241755" y="2448232"/>
            <a:ext cx="48768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Times New Roman"/>
                <a:ea typeface="Times New Roman"/>
                <a:cs typeface="Times New Roman"/>
                <a:sym typeface="Times New Roman"/>
              </a:rPr>
              <a:t>Course Title: Wireless and Mobile Communication </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Course Code: ICT-4202</a:t>
            </a:r>
            <a:endParaRPr/>
          </a:p>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101" name="Google Shape;101;p15"/>
          <p:cNvSpPr txBox="1"/>
          <p:nvPr>
            <p:ph idx="1" type="subTitle"/>
          </p:nvPr>
        </p:nvSpPr>
        <p:spPr>
          <a:xfrm>
            <a:off x="-601025" y="3906725"/>
            <a:ext cx="5629800" cy="2280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800"/>
              <a:buNone/>
            </a:pPr>
            <a:r>
              <a:t/>
            </a:r>
            <a:endParaRPr sz="1800">
              <a:solidFill>
                <a:schemeClr val="dk1"/>
              </a:solidFill>
              <a:latin typeface="Times New Roman"/>
              <a:ea typeface="Times New Roman"/>
              <a:cs typeface="Times New Roman"/>
              <a:sym typeface="Times New Roman"/>
            </a:endParaRPr>
          </a:p>
          <a:p>
            <a:pPr indent="0" lvl="0" marL="0" rtl="0" algn="ctr">
              <a:lnSpc>
                <a:spcPct val="100000"/>
              </a:lnSpc>
              <a:spcBef>
                <a:spcPts val="1000"/>
              </a:spcBef>
              <a:spcAft>
                <a:spcPts val="0"/>
              </a:spcAft>
              <a:buSzPts val="1800"/>
              <a:buNone/>
            </a:pPr>
            <a:r>
              <a:rPr lang="en-US" sz="1800">
                <a:solidFill>
                  <a:schemeClr val="dk1"/>
                </a:solidFill>
                <a:latin typeface="Times New Roman"/>
                <a:ea typeface="Times New Roman"/>
                <a:cs typeface="Times New Roman"/>
                <a:sym typeface="Times New Roman"/>
              </a:rPr>
              <a:t>Presented By:</a:t>
            </a:r>
            <a:endParaRPr/>
          </a:p>
          <a:p>
            <a:pPr indent="0" lvl="0" marL="0" rtl="0" algn="ctr">
              <a:lnSpc>
                <a:spcPct val="100000"/>
              </a:lnSpc>
              <a:spcBef>
                <a:spcPts val="1000"/>
              </a:spcBef>
              <a:spcAft>
                <a:spcPts val="0"/>
              </a:spcAft>
              <a:buSzPts val="1800"/>
              <a:buNone/>
            </a:pPr>
            <a:r>
              <a:rPr lang="en-US" sz="1800">
                <a:solidFill>
                  <a:schemeClr val="dk1"/>
                </a:solidFill>
                <a:latin typeface="Times New Roman"/>
                <a:ea typeface="Times New Roman"/>
                <a:cs typeface="Times New Roman"/>
                <a:sym typeface="Times New Roman"/>
              </a:rPr>
              <a:t>Atiqur Rahman Sajib</a:t>
            </a:r>
            <a:endParaRPr sz="1800">
              <a:solidFill>
                <a:schemeClr val="dk1"/>
              </a:solidFill>
              <a:latin typeface="Times New Roman"/>
              <a:ea typeface="Times New Roman"/>
              <a:cs typeface="Times New Roman"/>
              <a:sym typeface="Times New Roman"/>
            </a:endParaRPr>
          </a:p>
          <a:p>
            <a:pPr indent="0" lvl="0" marL="0" rtl="0" algn="ctr">
              <a:lnSpc>
                <a:spcPct val="100000"/>
              </a:lnSpc>
              <a:spcBef>
                <a:spcPts val="1000"/>
              </a:spcBef>
              <a:spcAft>
                <a:spcPts val="0"/>
              </a:spcAft>
              <a:buSzPts val="1800"/>
              <a:buNone/>
            </a:pPr>
            <a:r>
              <a:rPr lang="en-US" sz="1800">
                <a:solidFill>
                  <a:schemeClr val="dk1"/>
                </a:solidFill>
                <a:latin typeface="Times New Roman"/>
                <a:ea typeface="Times New Roman"/>
                <a:cs typeface="Times New Roman"/>
                <a:sym typeface="Times New Roman"/>
              </a:rPr>
              <a:t>ID: IT-21040</a:t>
            </a:r>
            <a:endParaRPr/>
          </a:p>
          <a:p>
            <a:pPr indent="0" lvl="0" marL="0" rtl="0" algn="ctr">
              <a:lnSpc>
                <a:spcPct val="100000"/>
              </a:lnSpc>
              <a:spcBef>
                <a:spcPts val="1000"/>
              </a:spcBef>
              <a:spcAft>
                <a:spcPts val="0"/>
              </a:spcAft>
              <a:buSzPts val="1800"/>
              <a:buNone/>
            </a:pPr>
            <a:r>
              <a:rPr lang="en-US" sz="1800">
                <a:solidFill>
                  <a:schemeClr val="dk1"/>
                </a:solidFill>
                <a:latin typeface="Times New Roman"/>
                <a:ea typeface="Times New Roman"/>
                <a:cs typeface="Times New Roman"/>
                <a:sym typeface="Times New Roman"/>
              </a:rPr>
              <a:t>Dept. of ICT, MBST</a:t>
            </a:r>
            <a:endParaRP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1497890" y="512408"/>
            <a:ext cx="5937755"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600"/>
              <a:buFont typeface="Gill Sans"/>
              <a:buNone/>
            </a:pPr>
            <a:r>
              <a:rPr lang="en-US" sz="2600" cap="none">
                <a:solidFill>
                  <a:srgbClr val="262626"/>
                </a:solidFill>
                <a:latin typeface="Gill Sans"/>
                <a:ea typeface="Gill Sans"/>
                <a:cs typeface="Gill Sans"/>
                <a:sym typeface="Gill Sans"/>
              </a:rPr>
              <a:t>ADVANTAGES OF LI-FI</a:t>
            </a:r>
            <a:endParaRPr/>
          </a:p>
        </p:txBody>
      </p:sp>
      <p:sp>
        <p:nvSpPr>
          <p:cNvPr id="170" name="Google Shape;170;p24"/>
          <p:cNvSpPr txBox="1"/>
          <p:nvPr>
            <p:ph idx="1" type="body"/>
          </p:nvPr>
        </p:nvSpPr>
        <p:spPr>
          <a:xfrm>
            <a:off x="457200" y="2269776"/>
            <a:ext cx="8229600" cy="3312381"/>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2800"/>
              <a:buFont typeface="Noto Sans Symbols"/>
              <a:buChar char="❑"/>
            </a:pPr>
            <a:r>
              <a:rPr lang="en-US" sz="2800">
                <a:latin typeface="Arial"/>
                <a:ea typeface="Arial"/>
                <a:cs typeface="Arial"/>
                <a:sym typeface="Arial"/>
              </a:rPr>
              <a:t>Extremely High Speed</a:t>
            </a:r>
            <a:endParaRPr/>
          </a:p>
          <a:p>
            <a:pPr indent="-228600" lvl="0" marL="228600" rtl="0" algn="l">
              <a:lnSpc>
                <a:spcPct val="100000"/>
              </a:lnSpc>
              <a:spcBef>
                <a:spcPts val="1000"/>
              </a:spcBef>
              <a:spcAft>
                <a:spcPts val="0"/>
              </a:spcAft>
              <a:buSzPts val="2800"/>
              <a:buFont typeface="Noto Sans Symbols"/>
              <a:buChar char="❑"/>
            </a:pPr>
            <a:r>
              <a:rPr lang="en-US" sz="2800">
                <a:latin typeface="Arial"/>
                <a:ea typeface="Arial"/>
                <a:cs typeface="Arial"/>
                <a:sym typeface="Arial"/>
              </a:rPr>
              <a:t>Enhanced Security (confined light limits eavesdropping)</a:t>
            </a:r>
            <a:endParaRPr/>
          </a:p>
          <a:p>
            <a:pPr indent="-228600" lvl="0" marL="228600" rtl="0" algn="l">
              <a:lnSpc>
                <a:spcPct val="100000"/>
              </a:lnSpc>
              <a:spcBef>
                <a:spcPts val="1000"/>
              </a:spcBef>
              <a:spcAft>
                <a:spcPts val="0"/>
              </a:spcAft>
              <a:buSzPts val="2800"/>
              <a:buFont typeface="Noto Sans Symbols"/>
              <a:buChar char="❑"/>
            </a:pPr>
            <a:r>
              <a:rPr lang="en-US" sz="2800">
                <a:latin typeface="Arial"/>
                <a:ea typeface="Arial"/>
                <a:cs typeface="Arial"/>
                <a:sym typeface="Arial"/>
              </a:rPr>
              <a:t>No Electromagnetic Interference (safe for hospitals, aircraft)</a:t>
            </a:r>
            <a:endParaRPr/>
          </a:p>
          <a:p>
            <a:pPr indent="-228600" lvl="0" marL="228600" rtl="0" algn="l">
              <a:lnSpc>
                <a:spcPct val="100000"/>
              </a:lnSpc>
              <a:spcBef>
                <a:spcPts val="1000"/>
              </a:spcBef>
              <a:spcAft>
                <a:spcPts val="0"/>
              </a:spcAft>
              <a:buSzPts val="2800"/>
              <a:buFont typeface="Noto Sans Symbols"/>
              <a:buChar char="❑"/>
            </a:pPr>
            <a:r>
              <a:rPr lang="en-US" sz="2800">
                <a:latin typeface="Arial"/>
                <a:ea typeface="Arial"/>
                <a:cs typeface="Arial"/>
                <a:sym typeface="Arial"/>
              </a:rPr>
              <a:t>Energy Efficient (uses existing LED lights)</a:t>
            </a:r>
            <a:endParaRPr/>
          </a:p>
          <a:p>
            <a:pPr indent="-228600" lvl="0" marL="228600" rtl="0" algn="l">
              <a:lnSpc>
                <a:spcPct val="100000"/>
              </a:lnSpc>
              <a:spcBef>
                <a:spcPts val="1000"/>
              </a:spcBef>
              <a:spcAft>
                <a:spcPts val="0"/>
              </a:spcAft>
              <a:buSzPts val="2800"/>
              <a:buFont typeface="Noto Sans Symbols"/>
              <a:buChar char="❑"/>
            </a:pPr>
            <a:r>
              <a:rPr lang="en-US" sz="2800">
                <a:latin typeface="Arial"/>
                <a:ea typeface="Arial"/>
                <a:cs typeface="Arial"/>
                <a:sym typeface="Arial"/>
              </a:rPr>
              <a:t>Vast Bandwidth (significantly broader spectrum)</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1478226" y="370332"/>
            <a:ext cx="5937755"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600"/>
              <a:buFont typeface="Gill Sans"/>
              <a:buNone/>
            </a:pPr>
            <a:r>
              <a:rPr lang="en-US"/>
              <a:t>LIMITATIONS OF LI-FI</a:t>
            </a:r>
            <a:endParaRPr/>
          </a:p>
        </p:txBody>
      </p:sp>
      <p:sp>
        <p:nvSpPr>
          <p:cNvPr id="176" name="Google Shape;176;p25"/>
          <p:cNvSpPr txBox="1"/>
          <p:nvPr>
            <p:ph idx="1" type="body"/>
          </p:nvPr>
        </p:nvSpPr>
        <p:spPr>
          <a:xfrm>
            <a:off x="457200" y="2171454"/>
            <a:ext cx="8229600" cy="3630433"/>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2800"/>
              <a:buFont typeface="Noto Sans Symbols"/>
              <a:buChar char="❑"/>
            </a:pPr>
            <a:r>
              <a:rPr lang="en-US" sz="2800">
                <a:latin typeface="Arial"/>
                <a:ea typeface="Arial"/>
                <a:cs typeface="Arial"/>
                <a:sym typeface="Arial"/>
              </a:rPr>
              <a:t>Requires Line-of-Sight connection</a:t>
            </a:r>
            <a:endParaRPr/>
          </a:p>
          <a:p>
            <a:pPr indent="-228600" lvl="0" marL="228600" rtl="0" algn="l">
              <a:lnSpc>
                <a:spcPct val="100000"/>
              </a:lnSpc>
              <a:spcBef>
                <a:spcPts val="1000"/>
              </a:spcBef>
              <a:spcAft>
                <a:spcPts val="0"/>
              </a:spcAft>
              <a:buSzPts val="2800"/>
              <a:buFont typeface="Noto Sans Symbols"/>
              <a:buChar char="❑"/>
            </a:pPr>
            <a:r>
              <a:rPr lang="en-US" sz="2800">
                <a:latin typeface="Arial"/>
                <a:ea typeface="Arial"/>
                <a:cs typeface="Arial"/>
                <a:sym typeface="Arial"/>
              </a:rPr>
              <a:t>Vulnerable to ambient light interference (e.g., sunlight)</a:t>
            </a:r>
            <a:endParaRPr/>
          </a:p>
          <a:p>
            <a:pPr indent="-228600" lvl="0" marL="228600" rtl="0" algn="l">
              <a:lnSpc>
                <a:spcPct val="100000"/>
              </a:lnSpc>
              <a:spcBef>
                <a:spcPts val="1000"/>
              </a:spcBef>
              <a:spcAft>
                <a:spcPts val="0"/>
              </a:spcAft>
              <a:buSzPts val="2800"/>
              <a:buFont typeface="Noto Sans Symbols"/>
              <a:buChar char="❑"/>
            </a:pPr>
            <a:r>
              <a:rPr lang="en-US" sz="2800">
                <a:latin typeface="Arial"/>
                <a:ea typeface="Arial"/>
                <a:cs typeface="Arial"/>
                <a:sym typeface="Arial"/>
              </a:rPr>
              <a:t>Limited operational range (confined to room or light area)</a:t>
            </a:r>
            <a:endParaRPr/>
          </a:p>
          <a:p>
            <a:pPr indent="-228600" lvl="0" marL="228600" rtl="0" algn="l">
              <a:lnSpc>
                <a:spcPct val="100000"/>
              </a:lnSpc>
              <a:spcBef>
                <a:spcPts val="1000"/>
              </a:spcBef>
              <a:spcAft>
                <a:spcPts val="0"/>
              </a:spcAft>
              <a:buSzPts val="2800"/>
              <a:buFont typeface="Noto Sans Symbols"/>
              <a:buChar char="❑"/>
            </a:pPr>
            <a:r>
              <a:rPr lang="en-US" sz="2800">
                <a:latin typeface="Arial"/>
                <a:ea typeface="Arial"/>
                <a:cs typeface="Arial"/>
                <a:sym typeface="Arial"/>
              </a:rPr>
              <a:t>Infrastructure upgrades needed to widespread adoption</a:t>
            </a:r>
            <a:endParaRPr/>
          </a:p>
          <a:p>
            <a:pPr indent="-228600" lvl="0" marL="228600" rtl="0" algn="l">
              <a:lnSpc>
                <a:spcPct val="100000"/>
              </a:lnSpc>
              <a:spcBef>
                <a:spcPts val="1000"/>
              </a:spcBef>
              <a:spcAft>
                <a:spcPts val="0"/>
              </a:spcAft>
              <a:buSzPts val="2800"/>
              <a:buFont typeface="Noto Sans Symbols"/>
              <a:buChar char="❑"/>
            </a:pPr>
            <a:r>
              <a:rPr lang="en-US" sz="2800">
                <a:latin typeface="Arial"/>
                <a:ea typeface="Arial"/>
                <a:cs typeface="Arial"/>
                <a:sym typeface="Arial"/>
              </a:rPr>
              <a:t>Limited mobility compared to Wi-Fi</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0" name="Shape 180"/>
        <p:cNvGrpSpPr/>
        <p:nvPr/>
      </p:nvGrpSpPr>
      <p:grpSpPr>
        <a:xfrm>
          <a:off x="0" y="0"/>
          <a:ext cx="0" cy="0"/>
          <a:chOff x="0" y="0"/>
          <a:chExt cx="0" cy="0"/>
        </a:xfrm>
      </p:grpSpPr>
      <p:sp>
        <p:nvSpPr>
          <p:cNvPr id="181" name="Google Shape;181;p26"/>
          <p:cNvSpPr txBox="1"/>
          <p:nvPr>
            <p:ph type="title"/>
          </p:nvPr>
        </p:nvSpPr>
        <p:spPr>
          <a:xfrm>
            <a:off x="1458561" y="365157"/>
            <a:ext cx="5937755"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600"/>
              <a:buFont typeface="Gill Sans"/>
              <a:buNone/>
            </a:pPr>
            <a:r>
              <a:rPr lang="en-US"/>
              <a:t>APPLICATIONS OF LI-FI</a:t>
            </a:r>
            <a:endParaRPr/>
          </a:p>
        </p:txBody>
      </p:sp>
      <p:sp>
        <p:nvSpPr>
          <p:cNvPr id="182" name="Google Shape;182;p26"/>
          <p:cNvSpPr txBox="1"/>
          <p:nvPr>
            <p:ph idx="1" type="body"/>
          </p:nvPr>
        </p:nvSpPr>
        <p:spPr>
          <a:xfrm>
            <a:off x="155575" y="1935481"/>
            <a:ext cx="3062748" cy="4455487"/>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2400"/>
              <a:buFont typeface="Noto Sans Symbols"/>
              <a:buChar char="❖"/>
            </a:pPr>
            <a:r>
              <a:rPr lang="en-US" sz="2400">
                <a:latin typeface="Arial"/>
                <a:ea typeface="Arial"/>
                <a:cs typeface="Arial"/>
                <a:sym typeface="Arial"/>
              </a:rPr>
              <a:t> Smart homes and offices.</a:t>
            </a:r>
            <a:endParaRPr sz="2400">
              <a:latin typeface="Arial"/>
              <a:ea typeface="Arial"/>
              <a:cs typeface="Arial"/>
              <a:sym typeface="Arial"/>
            </a:endParaRPr>
          </a:p>
          <a:p>
            <a:pPr indent="-228600" lvl="0" marL="228600" rtl="0" algn="l">
              <a:lnSpc>
                <a:spcPct val="100000"/>
              </a:lnSpc>
              <a:spcBef>
                <a:spcPts val="1000"/>
              </a:spcBef>
              <a:spcAft>
                <a:spcPts val="0"/>
              </a:spcAft>
              <a:buSzPts val="2400"/>
              <a:buFont typeface="Noto Sans Symbols"/>
              <a:buChar char="❖"/>
            </a:pPr>
            <a:r>
              <a:rPr lang="en-US" sz="2400">
                <a:latin typeface="Arial"/>
                <a:ea typeface="Arial"/>
                <a:cs typeface="Arial"/>
                <a:sym typeface="Arial"/>
              </a:rPr>
              <a:t> Underwater communication.</a:t>
            </a:r>
            <a:endParaRPr sz="2400">
              <a:latin typeface="Arial"/>
              <a:ea typeface="Arial"/>
              <a:cs typeface="Arial"/>
              <a:sym typeface="Arial"/>
            </a:endParaRPr>
          </a:p>
          <a:p>
            <a:pPr indent="-228600" lvl="0" marL="228600" rtl="0" algn="l">
              <a:lnSpc>
                <a:spcPct val="100000"/>
              </a:lnSpc>
              <a:spcBef>
                <a:spcPts val="1000"/>
              </a:spcBef>
              <a:spcAft>
                <a:spcPts val="0"/>
              </a:spcAft>
              <a:buSzPts val="2400"/>
              <a:buFont typeface="Noto Sans Symbols"/>
              <a:buChar char="❖"/>
            </a:pPr>
            <a:r>
              <a:rPr lang="en-US" sz="2400">
                <a:latin typeface="Arial"/>
                <a:ea typeface="Arial"/>
                <a:cs typeface="Arial"/>
                <a:sym typeface="Arial"/>
              </a:rPr>
              <a:t> Aircraft cabins.</a:t>
            </a:r>
            <a:endParaRPr sz="2400">
              <a:latin typeface="Arial"/>
              <a:ea typeface="Arial"/>
              <a:cs typeface="Arial"/>
              <a:sym typeface="Arial"/>
            </a:endParaRPr>
          </a:p>
          <a:p>
            <a:pPr indent="-228600" lvl="0" marL="228600" rtl="0" algn="l">
              <a:lnSpc>
                <a:spcPct val="100000"/>
              </a:lnSpc>
              <a:spcBef>
                <a:spcPts val="1000"/>
              </a:spcBef>
              <a:spcAft>
                <a:spcPts val="0"/>
              </a:spcAft>
              <a:buSzPts val="2400"/>
              <a:buFont typeface="Noto Sans Symbols"/>
              <a:buChar char="❖"/>
            </a:pPr>
            <a:r>
              <a:rPr lang="en-US" sz="2400">
                <a:latin typeface="Arial"/>
                <a:ea typeface="Arial"/>
                <a:cs typeface="Arial"/>
                <a:sym typeface="Arial"/>
              </a:rPr>
              <a:t> Hospitals and medical devices.</a:t>
            </a:r>
            <a:endParaRPr sz="2400">
              <a:latin typeface="Arial"/>
              <a:ea typeface="Arial"/>
              <a:cs typeface="Arial"/>
              <a:sym typeface="Arial"/>
            </a:endParaRPr>
          </a:p>
          <a:p>
            <a:pPr indent="-228600" lvl="0" marL="228600" rtl="0" algn="l">
              <a:lnSpc>
                <a:spcPct val="100000"/>
              </a:lnSpc>
              <a:spcBef>
                <a:spcPts val="1000"/>
              </a:spcBef>
              <a:spcAft>
                <a:spcPts val="0"/>
              </a:spcAft>
              <a:buSzPts val="2400"/>
              <a:buFont typeface="Noto Sans Symbols"/>
              <a:buChar char="❖"/>
            </a:pPr>
            <a:r>
              <a:rPr lang="en-US" sz="2400">
                <a:latin typeface="Arial"/>
                <a:ea typeface="Arial"/>
                <a:cs typeface="Arial"/>
                <a:sym typeface="Arial"/>
              </a:rPr>
              <a:t> Industrial automation.</a:t>
            </a:r>
            <a:endParaRPr sz="2400">
              <a:latin typeface="Arial"/>
              <a:ea typeface="Arial"/>
              <a:cs typeface="Arial"/>
              <a:sym typeface="Arial"/>
            </a:endParaRPr>
          </a:p>
          <a:p>
            <a:pPr indent="-228600" lvl="0" marL="228600" rtl="0" algn="l">
              <a:lnSpc>
                <a:spcPct val="100000"/>
              </a:lnSpc>
              <a:spcBef>
                <a:spcPts val="1000"/>
              </a:spcBef>
              <a:spcAft>
                <a:spcPts val="0"/>
              </a:spcAft>
              <a:buSzPts val="2400"/>
              <a:buFont typeface="Noto Sans Symbols"/>
              <a:buChar char="❖"/>
            </a:pPr>
            <a:r>
              <a:rPr lang="en-US" sz="2400">
                <a:latin typeface="Arial"/>
                <a:ea typeface="Arial"/>
                <a:cs typeface="Arial"/>
                <a:sym typeface="Arial"/>
              </a:rPr>
              <a:t> Street lighting and IoT devices.</a:t>
            </a:r>
            <a:endParaRPr sz="2400">
              <a:latin typeface="Arial"/>
              <a:ea typeface="Arial"/>
              <a:cs typeface="Arial"/>
              <a:sym typeface="Arial"/>
            </a:endParaRPr>
          </a:p>
        </p:txBody>
      </p:sp>
      <p:sp>
        <p:nvSpPr>
          <p:cNvPr descr="An IoT-Based Smart Home Automation System" id="183" name="Google Shape;183;p2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descr="An IoT-Based Smart Home Automation System" id="184" name="Google Shape;184;p2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pic>
        <p:nvPicPr>
          <p:cNvPr id="185" name="Google Shape;185;p26"/>
          <p:cNvPicPr preferRelativeResize="0"/>
          <p:nvPr/>
        </p:nvPicPr>
        <p:blipFill rotWithShape="1">
          <a:blip r:embed="rId3">
            <a:alphaModFix/>
          </a:blip>
          <a:srcRect b="0" l="0" r="0" t="0"/>
          <a:stretch/>
        </p:blipFill>
        <p:spPr>
          <a:xfrm>
            <a:off x="3137848" y="1635831"/>
            <a:ext cx="6006152" cy="522216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1543486" y="453549"/>
            <a:ext cx="5937755"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600"/>
              <a:buFont typeface="Gill Sans"/>
              <a:buNone/>
            </a:pPr>
            <a:r>
              <a:rPr lang="en-US"/>
              <a:t>LI-FI IN SMART CITIES</a:t>
            </a:r>
            <a:endParaRPr/>
          </a:p>
        </p:txBody>
      </p:sp>
      <p:sp>
        <p:nvSpPr>
          <p:cNvPr id="191" name="Google Shape;191;p27"/>
          <p:cNvSpPr txBox="1"/>
          <p:nvPr>
            <p:ph idx="1" type="body"/>
          </p:nvPr>
        </p:nvSpPr>
        <p:spPr>
          <a:xfrm>
            <a:off x="457200" y="1935480"/>
            <a:ext cx="8229600" cy="2457616"/>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SzPts val="2800"/>
              <a:buNone/>
            </a:pPr>
            <a:r>
              <a:rPr lang="en-US" sz="2800">
                <a:latin typeface="Arial"/>
                <a:ea typeface="Arial"/>
                <a:cs typeface="Arial"/>
                <a:sym typeface="Arial"/>
              </a:rPr>
              <a:t>Li-Fi supports smart city infrastructure through seamless streetlight connectivity, efficient traffic management, secure public networks, and scalable IoT deployments.</a:t>
            </a:r>
            <a:endParaRPr sz="2800">
              <a:latin typeface="Arial"/>
              <a:ea typeface="Arial"/>
              <a:cs typeface="Arial"/>
              <a:sym typeface="Arial"/>
            </a:endParaRPr>
          </a:p>
        </p:txBody>
      </p:sp>
      <p:sp>
        <p:nvSpPr>
          <p:cNvPr descr="LiFi for Smart Cities: Unlocking New ..." id="192" name="Google Shape;192;p2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descr="LiFi for Smart Cities: Unlocking New ..." id="193" name="Google Shape;193;p2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pic>
        <p:nvPicPr>
          <p:cNvPr descr="smart citi.jpg" id="194" name="Google Shape;194;p27"/>
          <p:cNvPicPr preferRelativeResize="0"/>
          <p:nvPr/>
        </p:nvPicPr>
        <p:blipFill rotWithShape="1">
          <a:blip r:embed="rId3">
            <a:alphaModFix/>
          </a:blip>
          <a:srcRect b="0" l="0" r="0" t="0"/>
          <a:stretch/>
        </p:blipFill>
        <p:spPr>
          <a:xfrm>
            <a:off x="5198165" y="4553984"/>
            <a:ext cx="3488635" cy="1962357"/>
          </a:xfrm>
          <a:prstGeom prst="rect">
            <a:avLst/>
          </a:prstGeom>
          <a:noFill/>
          <a:ln>
            <a:noFill/>
          </a:ln>
        </p:spPr>
      </p:pic>
      <p:pic>
        <p:nvPicPr>
          <p:cNvPr descr="smart.jpg" id="195" name="Google Shape;195;p27"/>
          <p:cNvPicPr preferRelativeResize="0"/>
          <p:nvPr/>
        </p:nvPicPr>
        <p:blipFill rotWithShape="1">
          <a:blip r:embed="rId4">
            <a:alphaModFix/>
          </a:blip>
          <a:srcRect b="0" l="0" r="0" t="0"/>
          <a:stretch/>
        </p:blipFill>
        <p:spPr>
          <a:xfrm>
            <a:off x="884581" y="4553984"/>
            <a:ext cx="3627783" cy="200305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1603047" y="307266"/>
            <a:ext cx="5937900" cy="11886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600"/>
              <a:buFont typeface="Gill Sans"/>
              <a:buNone/>
            </a:pPr>
            <a:r>
              <a:rPr lang="en-US"/>
              <a:t>LI-FI IN HEALTHCARE</a:t>
            </a:r>
            <a:endParaRPr/>
          </a:p>
        </p:txBody>
      </p:sp>
      <p:sp>
        <p:nvSpPr>
          <p:cNvPr id="201" name="Google Shape;201;p28"/>
          <p:cNvSpPr/>
          <p:nvPr/>
        </p:nvSpPr>
        <p:spPr>
          <a:xfrm>
            <a:off x="717754" y="1819020"/>
            <a:ext cx="7846142" cy="181588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Arial"/>
                <a:ea typeface="Arial"/>
                <a:cs typeface="Arial"/>
                <a:sym typeface="Arial"/>
              </a:rPr>
              <a:t>Li-Fi ensures ultra-secure, high-speed wireless communication in medical environments free from electromagnetic interference, supporting real-time patient monitoring, diagnostics, and healthcare data transmission.</a:t>
            </a:r>
            <a:endParaRPr/>
          </a:p>
        </p:txBody>
      </p:sp>
      <p:pic>
        <p:nvPicPr>
          <p:cNvPr id="202" name="Google Shape;202;p28"/>
          <p:cNvPicPr preferRelativeResize="0"/>
          <p:nvPr/>
        </p:nvPicPr>
        <p:blipFill rotWithShape="1">
          <a:blip r:embed="rId3">
            <a:alphaModFix/>
          </a:blip>
          <a:srcRect b="38820" l="6005" r="41413" t="27159"/>
          <a:stretch/>
        </p:blipFill>
        <p:spPr>
          <a:xfrm>
            <a:off x="634180" y="3958044"/>
            <a:ext cx="7733069" cy="268420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6" name="Shape 206"/>
        <p:cNvGrpSpPr/>
        <p:nvPr/>
      </p:nvGrpSpPr>
      <p:grpSpPr>
        <a:xfrm>
          <a:off x="0" y="0"/>
          <a:ext cx="0" cy="0"/>
          <a:chOff x="0" y="0"/>
          <a:chExt cx="0" cy="0"/>
        </a:xfrm>
      </p:grpSpPr>
      <p:pic>
        <p:nvPicPr>
          <p:cNvPr id="207" name="Google Shape;207;p29"/>
          <p:cNvPicPr preferRelativeResize="0"/>
          <p:nvPr/>
        </p:nvPicPr>
        <p:blipFill rotWithShape="1">
          <a:blip r:embed="rId3">
            <a:alphaModFix/>
          </a:blip>
          <a:srcRect b="8487" l="6670" r="58392" t="27372"/>
          <a:stretch/>
        </p:blipFill>
        <p:spPr>
          <a:xfrm>
            <a:off x="4572000" y="2050517"/>
            <a:ext cx="4470123" cy="4402394"/>
          </a:xfrm>
          <a:prstGeom prst="rect">
            <a:avLst/>
          </a:prstGeom>
          <a:noFill/>
          <a:ln>
            <a:noFill/>
          </a:ln>
        </p:spPr>
      </p:pic>
      <p:sp>
        <p:nvSpPr>
          <p:cNvPr id="208" name="Google Shape;208;p29"/>
          <p:cNvSpPr txBox="1"/>
          <p:nvPr>
            <p:ph type="title"/>
          </p:nvPr>
        </p:nvSpPr>
        <p:spPr>
          <a:xfrm>
            <a:off x="1497890" y="370332"/>
            <a:ext cx="5937755"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600"/>
              <a:buFont typeface="Gill Sans"/>
              <a:buNone/>
            </a:pPr>
            <a:r>
              <a:rPr lang="en-US"/>
              <a:t>LI-FI IN EDUCATION</a:t>
            </a:r>
            <a:endParaRPr/>
          </a:p>
        </p:txBody>
      </p:sp>
      <p:sp>
        <p:nvSpPr>
          <p:cNvPr id="209" name="Google Shape;209;p29"/>
          <p:cNvSpPr txBox="1"/>
          <p:nvPr>
            <p:ph idx="1" type="body"/>
          </p:nvPr>
        </p:nvSpPr>
        <p:spPr>
          <a:xfrm>
            <a:off x="155575" y="1935480"/>
            <a:ext cx="4249277" cy="4632468"/>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SzPts val="2800"/>
              <a:buNone/>
            </a:pPr>
            <a:r>
              <a:rPr lang="en-US" sz="2800">
                <a:latin typeface="Arial"/>
                <a:ea typeface="Arial"/>
                <a:cs typeface="Arial"/>
                <a:sym typeface="Arial"/>
              </a:rPr>
              <a:t>Classrooms benefit from Li-Fi’s fast, reliable internet delivered through LED lighting, enabling enhanced digital learning experiences without network congestion or radiation concerns.</a:t>
            </a:r>
            <a:endParaRPr sz="2800">
              <a:latin typeface="Arial"/>
              <a:ea typeface="Arial"/>
              <a:cs typeface="Arial"/>
              <a:sym typeface="Arial"/>
            </a:endParaRPr>
          </a:p>
        </p:txBody>
      </p:sp>
      <p:sp>
        <p:nvSpPr>
          <p:cNvPr descr="Advancing Classroom Connectivity with LiFi Technology for Schools" id="210" name="Google Shape;210;p2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1603122" y="551737"/>
            <a:ext cx="5937755"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600"/>
              <a:buFont typeface="Gill Sans"/>
              <a:buNone/>
            </a:pPr>
            <a:r>
              <a:rPr lang="en-US"/>
              <a:t>LI-FI IN DEFENSE AND AVIATION</a:t>
            </a:r>
            <a:endParaRPr/>
          </a:p>
        </p:txBody>
      </p:sp>
      <p:sp>
        <p:nvSpPr>
          <p:cNvPr id="216" name="Google Shape;216;p30"/>
          <p:cNvSpPr txBox="1"/>
          <p:nvPr>
            <p:ph idx="1" type="body"/>
          </p:nvPr>
        </p:nvSpPr>
        <p:spPr>
          <a:xfrm>
            <a:off x="457200" y="1935480"/>
            <a:ext cx="8229600" cy="2040172"/>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SzPts val="2800"/>
              <a:buNone/>
            </a:pPr>
            <a:r>
              <a:rPr lang="en-US" sz="2800">
                <a:latin typeface="Arial"/>
                <a:ea typeface="Arial"/>
                <a:cs typeface="Arial"/>
                <a:sym typeface="Arial"/>
              </a:rPr>
              <a:t>Li-Fi provides secure, interference-free communication for military bases and onboard aircraft where radio transmissions are restricted or pose security concerns.</a:t>
            </a:r>
            <a:endParaRPr sz="2800">
              <a:latin typeface="Arial"/>
              <a:ea typeface="Arial"/>
              <a:cs typeface="Arial"/>
              <a:sym typeface="Arial"/>
            </a:endParaRPr>
          </a:p>
        </p:txBody>
      </p:sp>
      <p:pic>
        <p:nvPicPr>
          <p:cNvPr id="217" name="Google Shape;217;p30"/>
          <p:cNvPicPr preferRelativeResize="0"/>
          <p:nvPr/>
        </p:nvPicPr>
        <p:blipFill rotWithShape="1">
          <a:blip r:embed="rId3">
            <a:alphaModFix/>
          </a:blip>
          <a:srcRect b="0" l="0" r="0" t="0"/>
          <a:stretch/>
        </p:blipFill>
        <p:spPr>
          <a:xfrm>
            <a:off x="0" y="3875199"/>
            <a:ext cx="9144000" cy="239910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1" name="Shape 221"/>
        <p:cNvGrpSpPr/>
        <p:nvPr/>
      </p:nvGrpSpPr>
      <p:grpSpPr>
        <a:xfrm>
          <a:off x="0" y="0"/>
          <a:ext cx="0" cy="0"/>
          <a:chOff x="0" y="0"/>
          <a:chExt cx="0" cy="0"/>
        </a:xfrm>
      </p:grpSpPr>
      <p:sp>
        <p:nvSpPr>
          <p:cNvPr id="222" name="Google Shape;222;p31"/>
          <p:cNvSpPr txBox="1"/>
          <p:nvPr>
            <p:ph type="title"/>
          </p:nvPr>
        </p:nvSpPr>
        <p:spPr>
          <a:xfrm>
            <a:off x="1606045" y="482911"/>
            <a:ext cx="5937755"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600"/>
              <a:buFont typeface="Gill Sans"/>
              <a:buNone/>
            </a:pPr>
            <a:r>
              <a:rPr lang="en-US"/>
              <a:t>PERFORMANCE METRICS</a:t>
            </a:r>
            <a:endParaRPr/>
          </a:p>
        </p:txBody>
      </p:sp>
      <p:sp>
        <p:nvSpPr>
          <p:cNvPr id="223" name="Google Shape;223;p31"/>
          <p:cNvSpPr txBox="1"/>
          <p:nvPr>
            <p:ph idx="1" type="body"/>
          </p:nvPr>
        </p:nvSpPr>
        <p:spPr>
          <a:xfrm>
            <a:off x="457200" y="2299272"/>
            <a:ext cx="8229600" cy="3053963"/>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2800"/>
              <a:buFont typeface="Noto Sans Symbols"/>
              <a:buChar char="❑"/>
            </a:pPr>
            <a:r>
              <a:rPr lang="en-US" sz="2800">
                <a:latin typeface="Arial"/>
                <a:ea typeface="Arial"/>
                <a:cs typeface="Arial"/>
                <a:sym typeface="Arial"/>
              </a:rPr>
              <a:t>Data Rate: up to 10 Gbps (lab)</a:t>
            </a:r>
            <a:endParaRPr/>
          </a:p>
          <a:p>
            <a:pPr indent="-228600" lvl="0" marL="228600" rtl="0" algn="l">
              <a:lnSpc>
                <a:spcPct val="100000"/>
              </a:lnSpc>
              <a:spcBef>
                <a:spcPts val="1000"/>
              </a:spcBef>
              <a:spcAft>
                <a:spcPts val="0"/>
              </a:spcAft>
              <a:buSzPts val="2800"/>
              <a:buFont typeface="Noto Sans Symbols"/>
              <a:buChar char="❑"/>
            </a:pPr>
            <a:r>
              <a:rPr lang="en-US" sz="2800">
                <a:latin typeface="Arial"/>
                <a:ea typeface="Arial"/>
                <a:cs typeface="Arial"/>
                <a:sym typeface="Arial"/>
              </a:rPr>
              <a:t>Range: up to 10 meters indoors</a:t>
            </a:r>
            <a:endParaRPr/>
          </a:p>
          <a:p>
            <a:pPr indent="-228600" lvl="0" marL="228600" rtl="0" algn="l">
              <a:lnSpc>
                <a:spcPct val="100000"/>
              </a:lnSpc>
              <a:spcBef>
                <a:spcPts val="1000"/>
              </a:spcBef>
              <a:spcAft>
                <a:spcPts val="0"/>
              </a:spcAft>
              <a:buSzPts val="2800"/>
              <a:buFont typeface="Noto Sans Symbols"/>
              <a:buChar char="❑"/>
            </a:pPr>
            <a:r>
              <a:rPr lang="en-US" sz="2800">
                <a:latin typeface="Arial"/>
                <a:ea typeface="Arial"/>
                <a:cs typeface="Arial"/>
                <a:sym typeface="Arial"/>
              </a:rPr>
              <a:t>Wavelength: 380–780 nm (visible light)</a:t>
            </a:r>
            <a:endParaRPr/>
          </a:p>
          <a:p>
            <a:pPr indent="-228600" lvl="0" marL="228600" rtl="0" algn="l">
              <a:lnSpc>
                <a:spcPct val="100000"/>
              </a:lnSpc>
              <a:spcBef>
                <a:spcPts val="1000"/>
              </a:spcBef>
              <a:spcAft>
                <a:spcPts val="0"/>
              </a:spcAft>
              <a:buSzPts val="2800"/>
              <a:buFont typeface="Noto Sans Symbols"/>
              <a:buChar char="❑"/>
            </a:pPr>
            <a:r>
              <a:rPr lang="en-US" sz="2800">
                <a:latin typeface="Arial"/>
                <a:ea typeface="Arial"/>
                <a:cs typeface="Arial"/>
                <a:sym typeface="Arial"/>
              </a:rPr>
              <a:t>Power Consumption: Low</a:t>
            </a:r>
            <a:endParaRPr/>
          </a:p>
          <a:p>
            <a:pPr indent="-228600" lvl="0" marL="228600" rtl="0" algn="l">
              <a:lnSpc>
                <a:spcPct val="100000"/>
              </a:lnSpc>
              <a:spcBef>
                <a:spcPts val="1000"/>
              </a:spcBef>
              <a:spcAft>
                <a:spcPts val="0"/>
              </a:spcAft>
              <a:buSzPts val="2800"/>
              <a:buFont typeface="Noto Sans Symbols"/>
              <a:buChar char="❑"/>
            </a:pPr>
            <a:r>
              <a:rPr lang="en-US" sz="2800">
                <a:latin typeface="Arial"/>
                <a:ea typeface="Arial"/>
                <a:cs typeface="Arial"/>
                <a:sym typeface="Arial"/>
              </a:rPr>
              <a:t>Security: High – confined to illumination area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7" name="Shape 227"/>
        <p:cNvGrpSpPr/>
        <p:nvPr/>
      </p:nvGrpSpPr>
      <p:grpSpPr>
        <a:xfrm>
          <a:off x="0" y="0"/>
          <a:ext cx="0" cy="0"/>
          <a:chOff x="0" y="0"/>
          <a:chExt cx="0" cy="0"/>
        </a:xfrm>
      </p:grpSpPr>
      <p:sp>
        <p:nvSpPr>
          <p:cNvPr id="228" name="Google Shape;228;p32"/>
          <p:cNvSpPr txBox="1"/>
          <p:nvPr>
            <p:ph type="title"/>
          </p:nvPr>
        </p:nvSpPr>
        <p:spPr>
          <a:xfrm>
            <a:off x="1603120" y="160356"/>
            <a:ext cx="5937900" cy="11886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600"/>
              <a:buFont typeface="Gill Sans"/>
              <a:buNone/>
            </a:pPr>
            <a:r>
              <a:rPr lang="en-US"/>
              <a:t>MARKET GROWTH OF LI-FI</a:t>
            </a:r>
            <a:endParaRPr/>
          </a:p>
        </p:txBody>
      </p:sp>
      <p:sp>
        <p:nvSpPr>
          <p:cNvPr id="229" name="Google Shape;229;p32"/>
          <p:cNvSpPr txBox="1"/>
          <p:nvPr>
            <p:ph idx="1" type="body"/>
          </p:nvPr>
        </p:nvSpPr>
        <p:spPr>
          <a:xfrm>
            <a:off x="457275" y="1483126"/>
            <a:ext cx="8229600" cy="1811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800"/>
              <a:buNone/>
            </a:pPr>
            <a:r>
              <a:rPr lang="en-US" sz="2800">
                <a:latin typeface="Arial"/>
                <a:ea typeface="Arial"/>
                <a:cs typeface="Arial"/>
                <a:sym typeface="Arial"/>
              </a:rPr>
              <a:t>The Li-Fi market is expected to grow exponentially in coming years.</a:t>
            </a:r>
            <a:endParaRPr/>
          </a:p>
          <a:p>
            <a:pPr indent="0" lvl="0" marL="0" rtl="0" algn="l">
              <a:lnSpc>
                <a:spcPct val="100000"/>
              </a:lnSpc>
              <a:spcBef>
                <a:spcPts val="1000"/>
              </a:spcBef>
              <a:spcAft>
                <a:spcPts val="0"/>
              </a:spcAft>
              <a:buSzPts val="2800"/>
              <a:buNone/>
            </a:pPr>
            <a:r>
              <a:rPr lang="en-US" sz="2800">
                <a:latin typeface="Arial"/>
                <a:ea typeface="Arial"/>
                <a:cs typeface="Arial"/>
                <a:sym typeface="Arial"/>
              </a:rPr>
              <a:t>According to market research, Li-Fi could reach $10 billion by 2030.</a:t>
            </a:r>
            <a:endParaRPr/>
          </a:p>
          <a:p>
            <a:pPr indent="0" lvl="0" marL="0" rtl="0" algn="l">
              <a:lnSpc>
                <a:spcPct val="100000"/>
              </a:lnSpc>
              <a:spcBef>
                <a:spcPts val="1000"/>
              </a:spcBef>
              <a:spcAft>
                <a:spcPts val="0"/>
              </a:spcAft>
              <a:buSzPts val="2800"/>
              <a:buNone/>
            </a:pPr>
            <a:r>
              <a:t/>
            </a:r>
            <a:endParaRPr sz="2800">
              <a:latin typeface="Arial"/>
              <a:ea typeface="Arial"/>
              <a:cs typeface="Arial"/>
              <a:sym typeface="Arial"/>
            </a:endParaRPr>
          </a:p>
        </p:txBody>
      </p:sp>
      <p:sp>
        <p:nvSpPr>
          <p:cNvPr descr="Light Fidelity (Li-Fi) Market Size, Share, Forecast &amp; Analysis" id="230" name="Google Shape;230;p32"/>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descr="Light Fidelity (Li-Fi) Market Size, Share, Forecast &amp; Analysis" id="231" name="Google Shape;231;p32"/>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pic>
        <p:nvPicPr>
          <p:cNvPr id="232" name="Google Shape;232;p32"/>
          <p:cNvPicPr preferRelativeResize="0"/>
          <p:nvPr/>
        </p:nvPicPr>
        <p:blipFill rotWithShape="1">
          <a:blip r:embed="rId3">
            <a:alphaModFix/>
          </a:blip>
          <a:srcRect b="0" l="1639" r="0" t="2549"/>
          <a:stretch/>
        </p:blipFill>
        <p:spPr>
          <a:xfrm>
            <a:off x="1339925" y="3587750"/>
            <a:ext cx="6464300" cy="3135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6" name="Shape 236"/>
        <p:cNvGrpSpPr/>
        <p:nvPr/>
      </p:nvGrpSpPr>
      <p:grpSpPr>
        <a:xfrm>
          <a:off x="0" y="0"/>
          <a:ext cx="0" cy="0"/>
          <a:chOff x="0" y="0"/>
          <a:chExt cx="0" cy="0"/>
        </a:xfrm>
      </p:grpSpPr>
      <p:sp>
        <p:nvSpPr>
          <p:cNvPr id="237" name="Google Shape;237;p33"/>
          <p:cNvSpPr txBox="1"/>
          <p:nvPr>
            <p:ph type="title"/>
          </p:nvPr>
        </p:nvSpPr>
        <p:spPr>
          <a:xfrm>
            <a:off x="1606045" y="650060"/>
            <a:ext cx="5937755"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600"/>
              <a:buFont typeface="Gill Sans"/>
              <a:buNone/>
            </a:pPr>
            <a:r>
              <a:rPr lang="en-US" sz="2600" cap="none">
                <a:solidFill>
                  <a:srgbClr val="262626"/>
                </a:solidFill>
                <a:latin typeface="Gill Sans"/>
                <a:ea typeface="Gill Sans"/>
                <a:cs typeface="Gill Sans"/>
                <a:sym typeface="Gill Sans"/>
              </a:rPr>
              <a:t>CONCLUSION</a:t>
            </a:r>
            <a:endParaRPr/>
          </a:p>
        </p:txBody>
      </p:sp>
      <p:sp>
        <p:nvSpPr>
          <p:cNvPr id="238" name="Google Shape;238;p33"/>
          <p:cNvSpPr txBox="1"/>
          <p:nvPr>
            <p:ph idx="1" type="body"/>
          </p:nvPr>
        </p:nvSpPr>
        <p:spPr>
          <a:xfrm>
            <a:off x="947283" y="2641045"/>
            <a:ext cx="7537955" cy="2101103"/>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SzPts val="2800"/>
              <a:buNone/>
            </a:pPr>
            <a:r>
              <a:rPr lang="en-US" sz="2800">
                <a:latin typeface="Arial"/>
                <a:ea typeface="Arial"/>
                <a:cs typeface="Arial"/>
                <a:sym typeface="Arial"/>
              </a:rPr>
              <a:t>Li-Fi offers revolutionary high-speed, secure, and eco-friendly wireless technology with broad applications. Future developments aim to integrate Li-Fi with IoT, increase mobility, and expand global infrastructure for seamless connectivity.</a:t>
            </a:r>
            <a:endParaRPr sz="2800">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1701947" y="160357"/>
            <a:ext cx="5937900" cy="11886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600"/>
              <a:buFont typeface="Gill Sans"/>
              <a:buNone/>
            </a:pPr>
            <a:r>
              <a:rPr lang="en-US"/>
              <a:t>WHAT IS LI-FI?</a:t>
            </a:r>
            <a:endParaRPr/>
          </a:p>
        </p:txBody>
      </p:sp>
      <p:sp>
        <p:nvSpPr>
          <p:cNvPr id="107" name="Google Shape;107;p16"/>
          <p:cNvSpPr txBox="1"/>
          <p:nvPr>
            <p:ph idx="1" type="body"/>
          </p:nvPr>
        </p:nvSpPr>
        <p:spPr>
          <a:xfrm>
            <a:off x="155575" y="1698105"/>
            <a:ext cx="5176800" cy="4771200"/>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100000"/>
              </a:lnSpc>
              <a:spcBef>
                <a:spcPts val="0"/>
              </a:spcBef>
              <a:spcAft>
                <a:spcPts val="0"/>
              </a:spcAft>
              <a:buSzPts val="2800"/>
              <a:buNone/>
            </a:pPr>
            <a:r>
              <a:rPr lang="en-US" sz="2800">
                <a:latin typeface="Arial"/>
                <a:ea typeface="Arial"/>
                <a:cs typeface="Arial"/>
                <a:sym typeface="Arial"/>
              </a:rPr>
              <a:t>Li-Fi uses LEDs to transmit data by encoding information in light intensity. It operates on a visible light spectrum vastly larger than radio spectrum. The data is encoded in the intensity of light and received by photodiodes. It enables high-speed communication using visible light spectrum, which is 10,000 times larger than the radio spectrum.</a:t>
            </a:r>
            <a:endParaRPr/>
          </a:p>
        </p:txBody>
      </p:sp>
      <p:sp>
        <p:nvSpPr>
          <p:cNvPr descr="Hybrid light fidelity/wireless fidelity (LiFi/WiFi) system. | Download  Scientific Diagram" id="108" name="Google Shape;108;p1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pic>
        <p:nvPicPr>
          <p:cNvPr id="109" name="Google Shape;109;p16"/>
          <p:cNvPicPr preferRelativeResize="0"/>
          <p:nvPr/>
        </p:nvPicPr>
        <p:blipFill rotWithShape="1">
          <a:blip r:embed="rId3">
            <a:alphaModFix/>
          </a:blip>
          <a:srcRect b="2259" l="23358" r="47924" t="22039"/>
          <a:stretch/>
        </p:blipFill>
        <p:spPr>
          <a:xfrm>
            <a:off x="5506065" y="1698100"/>
            <a:ext cx="3637935" cy="5144692"/>
          </a:xfrm>
          <a:prstGeom prst="rect">
            <a:avLst/>
          </a:prstGeom>
          <a:noFill/>
          <a:ln>
            <a:noFill/>
          </a:ln>
          <a:effectLst>
            <a:outerShdw blurRad="292100" rotWithShape="0" algn="tl" dir="2700000" dist="139700">
              <a:srgbClr val="333333">
                <a:alpha val="64705"/>
              </a:srgbClr>
            </a:outerShdw>
          </a:effectLst>
        </p:spPr>
      </p:pic>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2" name="Shape 242"/>
        <p:cNvGrpSpPr/>
        <p:nvPr/>
      </p:nvGrpSpPr>
      <p:grpSpPr>
        <a:xfrm>
          <a:off x="0" y="0"/>
          <a:ext cx="0" cy="0"/>
          <a:chOff x="0" y="0"/>
          <a:chExt cx="0" cy="0"/>
        </a:xfrm>
      </p:grpSpPr>
      <p:sp>
        <p:nvSpPr>
          <p:cNvPr id="243" name="Google Shape;243;p34"/>
          <p:cNvSpPr txBox="1"/>
          <p:nvPr>
            <p:ph type="ctrTitle"/>
          </p:nvPr>
        </p:nvSpPr>
        <p:spPr>
          <a:xfrm>
            <a:off x="1175382" y="553064"/>
            <a:ext cx="7201701" cy="5751871"/>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Autofit/>
          </a:bodyPr>
          <a:lstStyle/>
          <a:p>
            <a:pPr indent="0" lvl="0" marL="0" rtl="0" algn="ctr">
              <a:lnSpc>
                <a:spcPct val="90000"/>
              </a:lnSpc>
              <a:spcBef>
                <a:spcPts val="0"/>
              </a:spcBef>
              <a:spcAft>
                <a:spcPts val="0"/>
              </a:spcAft>
              <a:buClr>
                <a:srgbClr val="262626"/>
              </a:buClr>
              <a:buSzPts val="8000"/>
              <a:buFont typeface="Gill Sans"/>
              <a:buNone/>
            </a:pPr>
            <a:r>
              <a:rPr lang="en-US" sz="8000"/>
              <a:t>THANK YOU!</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1527387" y="370332"/>
            <a:ext cx="5937755"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600"/>
              <a:buFont typeface="Gill Sans"/>
              <a:buNone/>
            </a:pPr>
            <a:r>
              <a:rPr lang="en-US"/>
              <a:t>INTRODUCTION</a:t>
            </a:r>
            <a:endParaRPr/>
          </a:p>
        </p:txBody>
      </p:sp>
      <p:sp>
        <p:nvSpPr>
          <p:cNvPr id="115" name="Google Shape;115;p17"/>
          <p:cNvSpPr txBox="1"/>
          <p:nvPr>
            <p:ph idx="1" type="body"/>
          </p:nvPr>
        </p:nvSpPr>
        <p:spPr>
          <a:xfrm>
            <a:off x="255783" y="1700705"/>
            <a:ext cx="4006500" cy="49224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SzPts val="2800"/>
              <a:buNone/>
            </a:pPr>
            <a:r>
              <a:rPr lang="en-US" sz="2800">
                <a:latin typeface="Arial"/>
                <a:ea typeface="Arial"/>
                <a:cs typeface="Arial"/>
                <a:sym typeface="Arial"/>
              </a:rPr>
              <a:t>Introduced by Prof. Harald Haas in 2011, Li-Fi offers a high-speed, secure alternative to Wi-Fi by modulating data into light waves beyond human eye perception. It allows bidirectional communication with minimal interference.</a:t>
            </a:r>
            <a:endParaRPr sz="2800">
              <a:latin typeface="Arial"/>
              <a:ea typeface="Arial"/>
              <a:cs typeface="Arial"/>
              <a:sym typeface="Arial"/>
            </a:endParaRPr>
          </a:p>
        </p:txBody>
      </p:sp>
      <p:pic>
        <p:nvPicPr>
          <p:cNvPr id="116" name="Google Shape;116;p17"/>
          <p:cNvPicPr preferRelativeResize="0"/>
          <p:nvPr/>
        </p:nvPicPr>
        <p:blipFill rotWithShape="1">
          <a:blip r:embed="rId3">
            <a:alphaModFix/>
          </a:blip>
          <a:srcRect b="0" l="28520" r="28031" t="14041"/>
          <a:stretch/>
        </p:blipFill>
        <p:spPr>
          <a:xfrm>
            <a:off x="4596582" y="1935480"/>
            <a:ext cx="4463844" cy="4737526"/>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1497890" y="473079"/>
            <a:ext cx="5937755"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600"/>
              <a:buFont typeface="Gill Sans"/>
              <a:buNone/>
            </a:pPr>
            <a:r>
              <a:rPr lang="en-US"/>
              <a:t>HISTORY OF LI-FI</a:t>
            </a:r>
            <a:endParaRPr/>
          </a:p>
        </p:txBody>
      </p:sp>
      <p:sp>
        <p:nvSpPr>
          <p:cNvPr id="122" name="Google Shape;122;p18"/>
          <p:cNvSpPr txBox="1"/>
          <p:nvPr>
            <p:ph idx="1" type="body"/>
          </p:nvPr>
        </p:nvSpPr>
        <p:spPr>
          <a:xfrm>
            <a:off x="457200" y="1935480"/>
            <a:ext cx="8229600" cy="2696155"/>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SzPts val="2800"/>
              <a:buNone/>
            </a:pPr>
            <a:r>
              <a:rPr lang="en-US" sz="2800">
                <a:latin typeface="Arial"/>
                <a:ea typeface="Arial"/>
                <a:cs typeface="Arial"/>
                <a:sym typeface="Arial"/>
              </a:rPr>
              <a:t>First demonstrated in 2011 at University of Edinburgh, Li-Fi technology has rapidly evolved, now achieving transfer speeds up to 224 Gbps and expanding into real-world applications such as smart homes and medical fields.</a:t>
            </a:r>
            <a:endParaRPr sz="2800">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1461415" y="245354"/>
            <a:ext cx="5937900" cy="11886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600"/>
              <a:buFont typeface="Gill Sans"/>
              <a:buNone/>
            </a:pPr>
            <a:r>
              <a:rPr lang="en-US"/>
              <a:t>WORKING PRINCIPLE</a:t>
            </a:r>
            <a:endParaRPr/>
          </a:p>
        </p:txBody>
      </p:sp>
      <p:sp>
        <p:nvSpPr>
          <p:cNvPr id="128" name="Google Shape;128;p19"/>
          <p:cNvSpPr txBox="1"/>
          <p:nvPr>
            <p:ph idx="1" type="body"/>
          </p:nvPr>
        </p:nvSpPr>
        <p:spPr>
          <a:xfrm>
            <a:off x="481900" y="1050324"/>
            <a:ext cx="7712700" cy="31125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SzPts val="2800"/>
              <a:buNone/>
            </a:pPr>
            <a:br>
              <a:rPr lang="en-US" sz="2800">
                <a:latin typeface="Arial"/>
                <a:ea typeface="Arial"/>
                <a:cs typeface="Arial"/>
                <a:sym typeface="Arial"/>
              </a:rPr>
            </a:br>
            <a:r>
              <a:rPr lang="en-US" sz="2800">
                <a:latin typeface="Arial"/>
                <a:ea typeface="Arial"/>
                <a:cs typeface="Arial"/>
                <a:sym typeface="Arial"/>
              </a:rPr>
              <a:t>Li-Fi sends data by modulating LED light intensity at extremely high speeds. Photodiodes on receiver devices detect these changes and convert them back to electrical data signals, invisible to the human eye due to fast flickering.</a:t>
            </a:r>
            <a:endParaRPr sz="2800">
              <a:latin typeface="Arial"/>
              <a:ea typeface="Arial"/>
              <a:cs typeface="Arial"/>
              <a:sym typeface="Arial"/>
            </a:endParaRPr>
          </a:p>
        </p:txBody>
      </p:sp>
      <p:pic>
        <p:nvPicPr>
          <p:cNvPr id="129" name="Google Shape;129;p19"/>
          <p:cNvPicPr preferRelativeResize="0"/>
          <p:nvPr/>
        </p:nvPicPr>
        <p:blipFill rotWithShape="1">
          <a:blip r:embed="rId3">
            <a:alphaModFix/>
          </a:blip>
          <a:srcRect b="24693" l="29569" r="26128" t="36621"/>
          <a:stretch/>
        </p:blipFill>
        <p:spPr>
          <a:xfrm>
            <a:off x="226142" y="4162831"/>
            <a:ext cx="8691716" cy="241809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1497890" y="540699"/>
            <a:ext cx="5937755"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600"/>
              <a:buFont typeface="Gill Sans"/>
              <a:buNone/>
            </a:pPr>
            <a:r>
              <a:rPr lang="en-US"/>
              <a:t>COMPONENTS OF LI-FI SYSTEM</a:t>
            </a:r>
            <a:endParaRPr/>
          </a:p>
        </p:txBody>
      </p:sp>
      <p:sp>
        <p:nvSpPr>
          <p:cNvPr id="135" name="Google Shape;135;p20"/>
          <p:cNvSpPr txBox="1"/>
          <p:nvPr>
            <p:ph idx="1" type="body"/>
          </p:nvPr>
        </p:nvSpPr>
        <p:spPr>
          <a:xfrm>
            <a:off x="460375" y="2641149"/>
            <a:ext cx="8229600" cy="2487433"/>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2800"/>
              <a:buFont typeface="Noto Sans Symbols"/>
              <a:buChar char="❑"/>
            </a:pPr>
            <a:r>
              <a:rPr lang="en-US" sz="2800">
                <a:latin typeface="Arial"/>
                <a:ea typeface="Arial"/>
                <a:cs typeface="Arial"/>
                <a:sym typeface="Arial"/>
              </a:rPr>
              <a:t> LED Bulbs as transmitters</a:t>
            </a:r>
            <a:endParaRPr/>
          </a:p>
          <a:p>
            <a:pPr indent="-228600" lvl="0" marL="228600" rtl="0" algn="l">
              <a:lnSpc>
                <a:spcPct val="100000"/>
              </a:lnSpc>
              <a:spcBef>
                <a:spcPts val="1000"/>
              </a:spcBef>
              <a:spcAft>
                <a:spcPts val="0"/>
              </a:spcAft>
              <a:buSzPts val="2800"/>
              <a:buFont typeface="Noto Sans Symbols"/>
              <a:buChar char="❑"/>
            </a:pPr>
            <a:r>
              <a:rPr lang="en-US" sz="2800">
                <a:latin typeface="Arial"/>
                <a:ea typeface="Arial"/>
                <a:cs typeface="Arial"/>
                <a:sym typeface="Arial"/>
              </a:rPr>
              <a:t>Photodiodes as receivers</a:t>
            </a:r>
            <a:endParaRPr/>
          </a:p>
          <a:p>
            <a:pPr indent="-228600" lvl="0" marL="228600" rtl="0" algn="l">
              <a:lnSpc>
                <a:spcPct val="100000"/>
              </a:lnSpc>
              <a:spcBef>
                <a:spcPts val="1000"/>
              </a:spcBef>
              <a:spcAft>
                <a:spcPts val="0"/>
              </a:spcAft>
              <a:buSzPts val="2800"/>
              <a:buFont typeface="Noto Sans Symbols"/>
              <a:buChar char="❑"/>
            </a:pPr>
            <a:r>
              <a:rPr lang="en-US" sz="2800">
                <a:latin typeface="Arial"/>
                <a:ea typeface="Arial"/>
                <a:cs typeface="Arial"/>
                <a:sym typeface="Arial"/>
              </a:rPr>
              <a:t>Signal processing units for encoding and decoding</a:t>
            </a:r>
            <a:endParaRPr/>
          </a:p>
          <a:p>
            <a:pPr indent="-228600" lvl="0" marL="228600" rtl="0" algn="l">
              <a:lnSpc>
                <a:spcPct val="100000"/>
              </a:lnSpc>
              <a:spcBef>
                <a:spcPts val="1000"/>
              </a:spcBef>
              <a:spcAft>
                <a:spcPts val="0"/>
              </a:spcAft>
              <a:buSzPts val="2800"/>
              <a:buFont typeface="Noto Sans Symbols"/>
              <a:buChar char="❑"/>
            </a:pPr>
            <a:r>
              <a:rPr lang="en-US" sz="2800">
                <a:latin typeface="Arial"/>
                <a:ea typeface="Arial"/>
                <a:cs typeface="Arial"/>
                <a:sym typeface="Arial"/>
              </a:rPr>
              <a:t>Internet connection for data feed</a:t>
            </a:r>
            <a:endParaRPr/>
          </a:p>
        </p:txBody>
      </p:sp>
      <p:sp>
        <p:nvSpPr>
          <p:cNvPr descr="CHENYANG Signal processing unit CYSPU ..." id="136" name="Google Shape;136;p2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descr="CHENYANG Signal processing unit CYSPU ..." id="137" name="Google Shape;137;p2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descr="CHENYANG Signal processing unit CYSPU ..." id="138" name="Google Shape;138;p2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descr="CHENYANG Signal processing unit CYSPU ..." id="139" name="Google Shape;139;p2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descr="CHENYANG Signal processing unit CYSPU ..." id="140" name="Google Shape;140;p2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descr="Internet connection - Free networking icons" id="141" name="Google Shape;141;p2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1603122" y="160348"/>
            <a:ext cx="5937900" cy="11886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600"/>
              <a:buFont typeface="Gill Sans"/>
              <a:buNone/>
            </a:pPr>
            <a:r>
              <a:rPr lang="en-US"/>
              <a:t>ARCHITECTURE OF LI-FI</a:t>
            </a:r>
            <a:endParaRPr/>
          </a:p>
        </p:txBody>
      </p:sp>
      <p:sp>
        <p:nvSpPr>
          <p:cNvPr id="147" name="Google Shape;147;p21"/>
          <p:cNvSpPr txBox="1"/>
          <p:nvPr>
            <p:ph idx="1" type="body"/>
          </p:nvPr>
        </p:nvSpPr>
        <p:spPr>
          <a:xfrm>
            <a:off x="237950" y="1564781"/>
            <a:ext cx="3859200" cy="4671900"/>
          </a:xfrm>
          <a:prstGeom prst="rect">
            <a:avLst/>
          </a:prstGeom>
          <a:noFill/>
          <a:ln>
            <a:noFill/>
          </a:ln>
        </p:spPr>
        <p:txBody>
          <a:bodyPr anchorCtr="0" anchor="t" bIns="45700" lIns="91425" spcFirstLastPara="1" rIns="91425" wrap="square" tIns="45700">
            <a:normAutofit lnSpcReduction="20000"/>
          </a:bodyPr>
          <a:lstStyle/>
          <a:p>
            <a:pPr indent="0" lvl="0" marL="0" rtl="0" algn="just">
              <a:lnSpc>
                <a:spcPct val="100000"/>
              </a:lnSpc>
              <a:spcBef>
                <a:spcPts val="0"/>
              </a:spcBef>
              <a:spcAft>
                <a:spcPts val="0"/>
              </a:spcAft>
              <a:buSzPts val="2800"/>
              <a:buNone/>
            </a:pPr>
            <a:r>
              <a:rPr lang="en-US" sz="2800">
                <a:latin typeface="Arial"/>
                <a:ea typeface="Arial"/>
                <a:cs typeface="Arial"/>
                <a:sym typeface="Arial"/>
              </a:rPr>
              <a:t>Li-Fi architecture integrates LED lamps generating optical signals with photodiode receivers converting light to electrical data, connected through processing units to form a bidirectional, high-speed communication network.</a:t>
            </a:r>
            <a:endParaRPr sz="2800">
              <a:latin typeface="Arial"/>
              <a:ea typeface="Arial"/>
              <a:cs typeface="Arial"/>
              <a:sym typeface="Arial"/>
            </a:endParaRPr>
          </a:p>
        </p:txBody>
      </p:sp>
      <p:sp>
        <p:nvSpPr>
          <p:cNvPr descr="What is Light Fidelity (LiFi)? - Grandmetric Advisors" id="148" name="Google Shape;148;p2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descr="General Architecture of a Li-Fi system ..." id="149" name="Google Shape;149;p2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pic>
        <p:nvPicPr>
          <p:cNvPr id="150" name="Google Shape;150;p21"/>
          <p:cNvPicPr preferRelativeResize="0"/>
          <p:nvPr/>
        </p:nvPicPr>
        <p:blipFill rotWithShape="1">
          <a:blip r:embed="rId3">
            <a:alphaModFix/>
          </a:blip>
          <a:srcRect b="37321" l="18776" r="54830" t="25375"/>
          <a:stretch/>
        </p:blipFill>
        <p:spPr>
          <a:xfrm>
            <a:off x="4332956" y="1640240"/>
            <a:ext cx="4527101" cy="4520956"/>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1520073" y="329576"/>
            <a:ext cx="5937900" cy="11886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600"/>
              <a:buFont typeface="Gill Sans"/>
              <a:buNone/>
            </a:pPr>
            <a:r>
              <a:rPr lang="en-US"/>
              <a:t>LI-FI VS WI-FI</a:t>
            </a:r>
            <a:endParaRPr/>
          </a:p>
        </p:txBody>
      </p:sp>
      <p:graphicFrame>
        <p:nvGraphicFramePr>
          <p:cNvPr id="156" name="Google Shape;156;p22"/>
          <p:cNvGraphicFramePr/>
          <p:nvPr/>
        </p:nvGraphicFramePr>
        <p:xfrm>
          <a:off x="353312" y="1629445"/>
          <a:ext cx="3000000" cy="3000000"/>
        </p:xfrm>
        <a:graphic>
          <a:graphicData uri="http://schemas.openxmlformats.org/drawingml/2006/table">
            <a:tbl>
              <a:tblPr bandRow="1" firstRow="1">
                <a:noFill/>
                <a:tableStyleId>{A888EE91-B301-49C8-92E4-8554F8C05E8F}</a:tableStyleId>
              </a:tblPr>
              <a:tblGrid>
                <a:gridCol w="2866950"/>
                <a:gridCol w="2866950"/>
                <a:gridCol w="2703500"/>
              </a:tblGrid>
              <a:tr h="344950">
                <a:tc>
                  <a:txBody>
                    <a:bodyPr/>
                    <a:lstStyle/>
                    <a:p>
                      <a:pPr indent="0" lvl="0" marL="0" marR="0" rtl="0" algn="l">
                        <a:spcBef>
                          <a:spcPts val="0"/>
                        </a:spcBef>
                        <a:spcAft>
                          <a:spcPts val="0"/>
                        </a:spcAft>
                        <a:buClr>
                          <a:schemeClr val="dk1"/>
                        </a:buClr>
                        <a:buSzPts val="1800"/>
                        <a:buFont typeface="Gill Sans"/>
                        <a:buNone/>
                      </a:pPr>
                      <a:r>
                        <a:rPr b="1" lang="en-US" sz="1800" u="none" cap="none" strike="noStrike"/>
                        <a:t>Feature</a:t>
                      </a:r>
                      <a:endParaRPr/>
                    </a:p>
                  </a:txBody>
                  <a:tcPr marT="60950" marB="60950" marR="60950" marL="60950" anchor="ctr"/>
                </a:tc>
                <a:tc>
                  <a:txBody>
                    <a:bodyPr/>
                    <a:lstStyle/>
                    <a:p>
                      <a:pPr indent="0" lvl="0" marL="0" marR="0" rtl="0" algn="l">
                        <a:spcBef>
                          <a:spcPts val="0"/>
                        </a:spcBef>
                        <a:spcAft>
                          <a:spcPts val="0"/>
                        </a:spcAft>
                        <a:buClr>
                          <a:schemeClr val="dk1"/>
                        </a:buClr>
                        <a:buSzPts val="1800"/>
                        <a:buFont typeface="Gill Sans"/>
                        <a:buNone/>
                      </a:pPr>
                      <a:r>
                        <a:rPr b="1" lang="en-US" sz="1800" u="none" cap="none" strike="noStrike"/>
                        <a:t>Li-Fi</a:t>
                      </a:r>
                      <a:endParaRPr/>
                    </a:p>
                  </a:txBody>
                  <a:tcPr marT="60950" marB="60950" marR="60950" marL="60950" anchor="ctr"/>
                </a:tc>
                <a:tc>
                  <a:txBody>
                    <a:bodyPr/>
                    <a:lstStyle/>
                    <a:p>
                      <a:pPr indent="0" lvl="0" marL="0" marR="0" rtl="0" algn="l">
                        <a:spcBef>
                          <a:spcPts val="0"/>
                        </a:spcBef>
                        <a:spcAft>
                          <a:spcPts val="0"/>
                        </a:spcAft>
                        <a:buClr>
                          <a:schemeClr val="dk1"/>
                        </a:buClr>
                        <a:buSzPts val="1800"/>
                        <a:buFont typeface="Gill Sans"/>
                        <a:buNone/>
                      </a:pPr>
                      <a:r>
                        <a:rPr b="1" lang="en-US" sz="1800" u="none" cap="none" strike="noStrike"/>
                        <a:t>Wi-Fi</a:t>
                      </a:r>
                      <a:endParaRPr/>
                    </a:p>
                  </a:txBody>
                  <a:tcPr marT="60950" marB="60950" marR="60950" marL="60950" anchor="ctr"/>
                </a:tc>
              </a:tr>
              <a:tr h="583750">
                <a:tc>
                  <a:txBody>
                    <a:bodyPr/>
                    <a:lstStyle/>
                    <a:p>
                      <a:pPr indent="0" lvl="0" marL="0" marR="0" rtl="0" algn="l">
                        <a:spcBef>
                          <a:spcPts val="0"/>
                        </a:spcBef>
                        <a:spcAft>
                          <a:spcPts val="0"/>
                        </a:spcAft>
                        <a:buClr>
                          <a:schemeClr val="dk1"/>
                        </a:buClr>
                        <a:buSzPts val="1800"/>
                        <a:buFont typeface="Gill Sans"/>
                        <a:buNone/>
                      </a:pPr>
                      <a:r>
                        <a:rPr lang="en-US" sz="1800" u="none" cap="none" strike="noStrike"/>
                        <a:t>Data Transfer Speed</a:t>
                      </a:r>
                      <a:endParaRPr/>
                    </a:p>
                  </a:txBody>
                  <a:tcPr marT="60950" marB="60950" marR="60950" marL="60950" anchor="ctr"/>
                </a:tc>
                <a:tc>
                  <a:txBody>
                    <a:bodyPr/>
                    <a:lstStyle/>
                    <a:p>
                      <a:pPr indent="0" lvl="0" marL="0" marR="0" rtl="0" algn="l">
                        <a:spcBef>
                          <a:spcPts val="0"/>
                        </a:spcBef>
                        <a:spcAft>
                          <a:spcPts val="0"/>
                        </a:spcAft>
                        <a:buClr>
                          <a:schemeClr val="dk1"/>
                        </a:buClr>
                        <a:buSzPts val="1800"/>
                        <a:buFont typeface="Gill Sans"/>
                        <a:buNone/>
                      </a:pPr>
                      <a:r>
                        <a:rPr lang="en-US" sz="1800" u="none" cap="none" strike="noStrike"/>
                        <a:t>Up to 10 Gbps (practical), up to 224 Gbps (lab)</a:t>
                      </a:r>
                      <a:endParaRPr/>
                    </a:p>
                  </a:txBody>
                  <a:tcPr marT="60950" marB="60950" marR="60950" marL="60950" anchor="ctr"/>
                </a:tc>
                <a:tc>
                  <a:txBody>
                    <a:bodyPr/>
                    <a:lstStyle/>
                    <a:p>
                      <a:pPr indent="0" lvl="0" marL="0" marR="0" rtl="0" algn="l">
                        <a:spcBef>
                          <a:spcPts val="0"/>
                        </a:spcBef>
                        <a:spcAft>
                          <a:spcPts val="0"/>
                        </a:spcAft>
                        <a:buClr>
                          <a:schemeClr val="dk1"/>
                        </a:buClr>
                        <a:buSzPts val="1800"/>
                        <a:buFont typeface="Gill Sans"/>
                        <a:buNone/>
                      </a:pPr>
                      <a:r>
                        <a:rPr lang="en-US" sz="1800" u="none" cap="none" strike="noStrike"/>
                        <a:t>Typically around 1 Gbps, up to ~10 Gbps with Wi-Fi 6/7</a:t>
                      </a:r>
                      <a:endParaRPr/>
                    </a:p>
                  </a:txBody>
                  <a:tcPr marT="60950" marB="60950" marR="60950" marL="60950" anchor="ctr"/>
                </a:tc>
              </a:tr>
              <a:tr h="822575">
                <a:tc>
                  <a:txBody>
                    <a:bodyPr/>
                    <a:lstStyle/>
                    <a:p>
                      <a:pPr indent="0" lvl="0" marL="0" marR="0" rtl="0" algn="l">
                        <a:spcBef>
                          <a:spcPts val="0"/>
                        </a:spcBef>
                        <a:spcAft>
                          <a:spcPts val="0"/>
                        </a:spcAft>
                        <a:buClr>
                          <a:schemeClr val="dk1"/>
                        </a:buClr>
                        <a:buSzPts val="1800"/>
                        <a:buFont typeface="Gill Sans"/>
                        <a:buNone/>
                      </a:pPr>
                      <a:r>
                        <a:rPr lang="en-US" sz="1800" u="none" cap="none" strike="noStrike"/>
                        <a:t>Range</a:t>
                      </a:r>
                      <a:endParaRPr/>
                    </a:p>
                  </a:txBody>
                  <a:tcPr marT="60950" marB="60950" marR="60950" marL="60950" anchor="ctr"/>
                </a:tc>
                <a:tc>
                  <a:txBody>
                    <a:bodyPr/>
                    <a:lstStyle/>
                    <a:p>
                      <a:pPr indent="0" lvl="0" marL="0" marR="0" rtl="0" algn="l">
                        <a:spcBef>
                          <a:spcPts val="0"/>
                        </a:spcBef>
                        <a:spcAft>
                          <a:spcPts val="0"/>
                        </a:spcAft>
                        <a:buClr>
                          <a:schemeClr val="dk1"/>
                        </a:buClr>
                        <a:buSzPts val="1800"/>
                        <a:buFont typeface="Gill Sans"/>
                        <a:buNone/>
                      </a:pPr>
                      <a:r>
                        <a:rPr lang="en-US" sz="1800" u="none" cap="none" strike="noStrike"/>
                        <a:t>Limited (~10 meters), requires line-of-sight</a:t>
                      </a:r>
                      <a:endParaRPr/>
                    </a:p>
                  </a:txBody>
                  <a:tcPr marT="60950" marB="60950" marR="60950" marL="60950" anchor="ctr"/>
                </a:tc>
                <a:tc>
                  <a:txBody>
                    <a:bodyPr/>
                    <a:lstStyle/>
                    <a:p>
                      <a:pPr indent="0" lvl="0" marL="0" marR="0" rtl="0" algn="l">
                        <a:spcBef>
                          <a:spcPts val="0"/>
                        </a:spcBef>
                        <a:spcAft>
                          <a:spcPts val="0"/>
                        </a:spcAft>
                        <a:buClr>
                          <a:schemeClr val="dk1"/>
                        </a:buClr>
                        <a:buSzPts val="1800"/>
                        <a:buFont typeface="Gill Sans"/>
                        <a:buNone/>
                      </a:pPr>
                      <a:r>
                        <a:rPr lang="en-US" sz="1800" u="none" cap="none" strike="noStrike"/>
                        <a:t>Covers larger areas, penetrates walls (~30+ meters)</a:t>
                      </a:r>
                      <a:endParaRPr/>
                    </a:p>
                  </a:txBody>
                  <a:tcPr marT="60950" marB="60950" marR="60950" marL="60950" anchor="ctr"/>
                </a:tc>
              </a:tr>
              <a:tr h="822575">
                <a:tc>
                  <a:txBody>
                    <a:bodyPr/>
                    <a:lstStyle/>
                    <a:p>
                      <a:pPr indent="0" lvl="0" marL="0" marR="0" rtl="0" algn="l">
                        <a:spcBef>
                          <a:spcPts val="0"/>
                        </a:spcBef>
                        <a:spcAft>
                          <a:spcPts val="0"/>
                        </a:spcAft>
                        <a:buClr>
                          <a:schemeClr val="dk1"/>
                        </a:buClr>
                        <a:buSzPts val="1800"/>
                        <a:buFont typeface="Gill Sans"/>
                        <a:buNone/>
                      </a:pPr>
                      <a:r>
                        <a:rPr lang="en-US" sz="1800" u="none" cap="none" strike="noStrike"/>
                        <a:t>Typical Use Cases</a:t>
                      </a:r>
                      <a:endParaRPr/>
                    </a:p>
                  </a:txBody>
                  <a:tcPr marT="60950" marB="60950" marR="60950" marL="60950" anchor="ctr"/>
                </a:tc>
                <a:tc>
                  <a:txBody>
                    <a:bodyPr/>
                    <a:lstStyle/>
                    <a:p>
                      <a:pPr indent="0" lvl="0" marL="0" marR="0" rtl="0" algn="l">
                        <a:spcBef>
                          <a:spcPts val="0"/>
                        </a:spcBef>
                        <a:spcAft>
                          <a:spcPts val="0"/>
                        </a:spcAft>
                        <a:buClr>
                          <a:schemeClr val="dk1"/>
                        </a:buClr>
                        <a:buSzPts val="1800"/>
                        <a:buFont typeface="Gill Sans"/>
                        <a:buNone/>
                      </a:pPr>
                      <a:r>
                        <a:rPr lang="en-US" sz="1800" u="none" cap="none" strike="noStrike"/>
                        <a:t>High-density environments, secure communication, specialized applications</a:t>
                      </a:r>
                      <a:endParaRPr/>
                    </a:p>
                  </a:txBody>
                  <a:tcPr marT="60950" marB="60950" marR="60950" marL="60950" anchor="ctr"/>
                </a:tc>
                <a:tc>
                  <a:txBody>
                    <a:bodyPr/>
                    <a:lstStyle/>
                    <a:p>
                      <a:pPr indent="0" lvl="0" marL="0" marR="0" rtl="0" algn="l">
                        <a:spcBef>
                          <a:spcPts val="0"/>
                        </a:spcBef>
                        <a:spcAft>
                          <a:spcPts val="0"/>
                        </a:spcAft>
                        <a:buClr>
                          <a:schemeClr val="dk1"/>
                        </a:buClr>
                        <a:buSzPts val="1800"/>
                        <a:buFont typeface="Gill Sans"/>
                        <a:buNone/>
                      </a:pPr>
                      <a:r>
                        <a:rPr lang="en-US" sz="1800" u="none" cap="none" strike="noStrike"/>
                        <a:t>General use in homes, offices, public places</a:t>
                      </a:r>
                      <a:endParaRPr/>
                    </a:p>
                  </a:txBody>
                  <a:tcPr marT="60950" marB="60950" marR="60950" marL="60950" anchor="ctr"/>
                </a:tc>
              </a:tr>
              <a:tr h="796025">
                <a:tc>
                  <a:txBody>
                    <a:bodyPr/>
                    <a:lstStyle/>
                    <a:p>
                      <a:pPr indent="0" lvl="0" marL="0" marR="0" rtl="0" algn="l">
                        <a:spcBef>
                          <a:spcPts val="0"/>
                        </a:spcBef>
                        <a:spcAft>
                          <a:spcPts val="0"/>
                        </a:spcAft>
                        <a:buClr>
                          <a:schemeClr val="dk1"/>
                        </a:buClr>
                        <a:buSzPts val="1800"/>
                        <a:buFont typeface="Gill Sans"/>
                        <a:buNone/>
                      </a:pPr>
                      <a:r>
                        <a:rPr lang="en-US" sz="1800" u="none" cap="none" strike="noStrike"/>
                        <a:t>Range</a:t>
                      </a:r>
                      <a:endParaRPr/>
                    </a:p>
                  </a:txBody>
                  <a:tcPr marT="45725" marB="45725" marR="60950" marL="60950" anchor="ctr"/>
                </a:tc>
                <a:tc>
                  <a:txBody>
                    <a:bodyPr/>
                    <a:lstStyle/>
                    <a:p>
                      <a:pPr indent="0" lvl="0" marL="0" marR="0" rtl="0" algn="l">
                        <a:spcBef>
                          <a:spcPts val="0"/>
                        </a:spcBef>
                        <a:spcAft>
                          <a:spcPts val="0"/>
                        </a:spcAft>
                        <a:buClr>
                          <a:schemeClr val="dk1"/>
                        </a:buClr>
                        <a:buSzPts val="1800"/>
                        <a:buFont typeface="Gill Sans"/>
                        <a:buNone/>
                      </a:pPr>
                      <a:r>
                        <a:rPr lang="en-US" sz="1800" u="none" cap="none" strike="noStrike"/>
                        <a:t>Limited (~10 meters), requires line-of-sight</a:t>
                      </a:r>
                      <a:endParaRPr/>
                    </a:p>
                  </a:txBody>
                  <a:tcPr marT="45725" marB="45725" marR="60950" marL="60950" anchor="ctr"/>
                </a:tc>
                <a:tc>
                  <a:txBody>
                    <a:bodyPr/>
                    <a:lstStyle/>
                    <a:p>
                      <a:pPr indent="0" lvl="0" marL="0" marR="0" rtl="0" algn="l">
                        <a:spcBef>
                          <a:spcPts val="0"/>
                        </a:spcBef>
                        <a:spcAft>
                          <a:spcPts val="0"/>
                        </a:spcAft>
                        <a:buClr>
                          <a:schemeClr val="dk1"/>
                        </a:buClr>
                        <a:buSzPts val="1800"/>
                        <a:buFont typeface="Gill Sans"/>
                        <a:buNone/>
                      </a:pPr>
                      <a:r>
                        <a:rPr lang="en-US" sz="1800" u="none" cap="none" strike="noStrike"/>
                        <a:t>Covers larger areas, penetrates walls (~30+ meters)</a:t>
                      </a:r>
                      <a:endParaRPr/>
                    </a:p>
                  </a:txBody>
                  <a:tcPr marT="45725" marB="45725" marR="60950" marL="60950" anchor="ctr"/>
                </a:tc>
              </a:tr>
              <a:tr h="344950">
                <a:tc>
                  <a:txBody>
                    <a:bodyPr/>
                    <a:lstStyle/>
                    <a:p>
                      <a:pPr indent="0" lvl="0" marL="0" marR="0" rtl="0" algn="l">
                        <a:spcBef>
                          <a:spcPts val="0"/>
                        </a:spcBef>
                        <a:spcAft>
                          <a:spcPts val="0"/>
                        </a:spcAft>
                        <a:buClr>
                          <a:schemeClr val="dk1"/>
                        </a:buClr>
                        <a:buSzPts val="1800"/>
                        <a:buFont typeface="Gill Sans"/>
                        <a:buNone/>
                      </a:pPr>
                      <a:r>
                        <a:rPr lang="en-US" sz="1800" u="none" cap="none" strike="noStrike"/>
                        <a:t>Security</a:t>
                      </a:r>
                      <a:endParaRPr/>
                    </a:p>
                  </a:txBody>
                  <a:tcPr marT="45725" marB="45725" marR="60950" marL="60950" anchor="ctr"/>
                </a:tc>
                <a:tc>
                  <a:txBody>
                    <a:bodyPr/>
                    <a:lstStyle/>
                    <a:p>
                      <a:pPr indent="0" lvl="0" marL="0" marR="0" rtl="0" algn="l">
                        <a:spcBef>
                          <a:spcPts val="0"/>
                        </a:spcBef>
                        <a:spcAft>
                          <a:spcPts val="0"/>
                        </a:spcAft>
                        <a:buClr>
                          <a:schemeClr val="dk1"/>
                        </a:buClr>
                        <a:buSzPts val="1800"/>
                        <a:buFont typeface="Gill Sans"/>
                        <a:buNone/>
                      </a:pPr>
                      <a:r>
                        <a:rPr lang="en-US" sz="1800" u="none" cap="none" strike="noStrike"/>
                        <a:t>More secure, confined to light area, signal cannot penetrate walls</a:t>
                      </a:r>
                      <a:endParaRPr/>
                    </a:p>
                  </a:txBody>
                  <a:tcPr marT="45725" marB="45725" marR="60950" marL="60950" anchor="ctr"/>
                </a:tc>
                <a:tc>
                  <a:txBody>
                    <a:bodyPr/>
                    <a:lstStyle/>
                    <a:p>
                      <a:pPr indent="0" lvl="0" marL="0" marR="0" rtl="0" algn="l">
                        <a:spcBef>
                          <a:spcPts val="0"/>
                        </a:spcBef>
                        <a:spcAft>
                          <a:spcPts val="0"/>
                        </a:spcAft>
                        <a:buClr>
                          <a:schemeClr val="dk1"/>
                        </a:buClr>
                        <a:buSzPts val="1800"/>
                        <a:buFont typeface="Gill Sans"/>
                        <a:buNone/>
                      </a:pPr>
                      <a:r>
                        <a:rPr lang="en-US" sz="1800" u="none" cap="none" strike="noStrike"/>
                        <a:t>Less secure, radio waves can penetrate walls, requires encryption</a:t>
                      </a:r>
                      <a:endParaRPr/>
                    </a:p>
                  </a:txBody>
                  <a:tcPr marT="45725" marB="45725" marR="60950" marL="60950" anchor="ct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1517554" y="557497"/>
            <a:ext cx="5937755"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600"/>
              <a:buFont typeface="Gill Sans"/>
              <a:buNone/>
            </a:pPr>
            <a:r>
              <a:rPr lang="en-US"/>
              <a:t>GRAPH: LI-FI SPEED VS WI-FI</a:t>
            </a:r>
            <a:endParaRPr/>
          </a:p>
        </p:txBody>
      </p:sp>
      <p:sp>
        <p:nvSpPr>
          <p:cNvPr id="162" name="Google Shape;162;p23"/>
          <p:cNvSpPr txBox="1"/>
          <p:nvPr>
            <p:ph idx="1" type="body"/>
          </p:nvPr>
        </p:nvSpPr>
        <p:spPr>
          <a:xfrm>
            <a:off x="457200" y="1935480"/>
            <a:ext cx="8229600" cy="110589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800"/>
              <a:buNone/>
            </a:pPr>
            <a:r>
              <a:rPr lang="en-US" sz="2800">
                <a:latin typeface="Arial"/>
                <a:ea typeface="Arial"/>
                <a:cs typeface="Arial"/>
                <a:sym typeface="Arial"/>
              </a:rPr>
              <a:t>Graph showing Li-Fi offering much higher data rates (10 Gbps) compared to Wi-Fi (1 Gbps).</a:t>
            </a:r>
            <a:endParaRPr/>
          </a:p>
          <a:p>
            <a:pPr indent="0" lvl="0" marL="0" rtl="0" algn="l">
              <a:lnSpc>
                <a:spcPct val="100000"/>
              </a:lnSpc>
              <a:spcBef>
                <a:spcPts val="1000"/>
              </a:spcBef>
              <a:spcAft>
                <a:spcPts val="0"/>
              </a:spcAft>
              <a:buSzPts val="2800"/>
              <a:buNone/>
            </a:pPr>
            <a:r>
              <a:t/>
            </a:r>
            <a:endParaRPr sz="2800">
              <a:latin typeface="Arial"/>
              <a:ea typeface="Arial"/>
              <a:cs typeface="Arial"/>
              <a:sym typeface="Arial"/>
            </a:endParaRPr>
          </a:p>
        </p:txBody>
      </p:sp>
      <p:pic>
        <p:nvPicPr>
          <p:cNvPr descr="speed.png" id="163" name="Google Shape;163;p23"/>
          <p:cNvPicPr preferRelativeResize="0"/>
          <p:nvPr/>
        </p:nvPicPr>
        <p:blipFill rotWithShape="1">
          <a:blip r:embed="rId3">
            <a:alphaModFix/>
          </a:blip>
          <a:srcRect b="0" l="0" r="0" t="0"/>
          <a:stretch/>
        </p:blipFill>
        <p:spPr>
          <a:xfrm>
            <a:off x="81116" y="3419061"/>
            <a:ext cx="4650827" cy="2743200"/>
          </a:xfrm>
          <a:prstGeom prst="rect">
            <a:avLst/>
          </a:prstGeom>
          <a:noFill/>
          <a:ln>
            <a:noFill/>
          </a:ln>
        </p:spPr>
      </p:pic>
      <p:pic>
        <p:nvPicPr>
          <p:cNvPr descr="kk.png" id="164" name="Google Shape;164;p23"/>
          <p:cNvPicPr preferRelativeResize="0"/>
          <p:nvPr/>
        </p:nvPicPr>
        <p:blipFill rotWithShape="1">
          <a:blip r:embed="rId4">
            <a:alphaModFix/>
          </a:blip>
          <a:srcRect b="0" l="0" r="0" t="0"/>
          <a:stretch/>
        </p:blipFill>
        <p:spPr>
          <a:xfrm>
            <a:off x="4879427" y="3419061"/>
            <a:ext cx="4264573" cy="2743200"/>
          </a:xfrm>
          <a:prstGeom prst="rect">
            <a:avLst/>
          </a:prstGeom>
          <a:noFill/>
          <a:ln>
            <a:noFill/>
          </a:ln>
          <a:effectLst>
            <a:outerShdw sx="1000" rotWithShape="0" algn="ctr" sy="1000">
              <a:srgbClr val="000000">
                <a:alpha val="42745"/>
              </a:srgbClr>
            </a:outerShdw>
          </a:effectLst>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